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5"/>
  </p:notesMasterIdLst>
  <p:sldIdLst>
    <p:sldId id="260" r:id="rId2"/>
    <p:sldId id="259" r:id="rId3"/>
    <p:sldId id="261" r:id="rId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8153400" cy="3048000"/>
          </a:xfrm>
        </p:spPr>
        <p:txBody>
          <a:bodyPr/>
          <a:lstStyle/>
          <a:p>
            <a:r>
              <a:rPr lang="en-US" sz="4800" b="0" dirty="0">
                <a:latin typeface="Arial Unicode MS" pitchFamily="34" charset="-128"/>
              </a:rPr>
              <a:t>UB LIS 571 Soergel</a:t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Lecture </a:t>
            </a:r>
            <a:r>
              <a:rPr lang="en-US" sz="4800" b="0" dirty="0" smtClean="0">
                <a:latin typeface="Arial Unicode MS" pitchFamily="34" charset="-128"/>
              </a:rPr>
              <a:t>8.2a  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 smtClean="0"/>
              <a:t>Index language functions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1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562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Includes audio.</a:t>
            </a: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1 </a:t>
            </a:r>
            <a:r>
              <a:rPr lang="en-US" sz="3200" dirty="0" smtClean="0"/>
              <a:t>Index language functions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7630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Textbook Chapter 13, p. 225 – 249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First read the chapter, then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Listen to the audio while following in the textbook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Note: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I switched the order, first covering Chapter 13, then Chapter 12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After this lecture post your thoughts on the discussion question from p. 313 (required):</a:t>
            </a:r>
          </a:p>
          <a:p>
            <a:pPr marL="457200" indent="0">
              <a:buNone/>
            </a:pPr>
            <a:r>
              <a:rPr lang="en-US" sz="2000" dirty="0"/>
              <a:t>How could request-oriented indexing be implemented in a reference tool addressed to a general audience, such as the </a:t>
            </a:r>
            <a:r>
              <a:rPr lang="en-US" sz="2000" i="1" dirty="0"/>
              <a:t>Reader's Guide to Periodical Literature</a:t>
            </a:r>
            <a:r>
              <a:rPr lang="en-US" sz="2000" dirty="0"/>
              <a:t>?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2</a:t>
            </a:fld>
            <a:endParaRPr lang="en-US" dirty="0"/>
          </a:p>
        </p:txBody>
      </p:sp>
      <p:pic>
        <p:nvPicPr>
          <p:cNvPr id="2" name="UBLIS571DS-08.2a-2Lecture8.2aIndexLanguageFunctionsSlidesSlide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486400"/>
            <a:ext cx="487363" cy="4873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1143000"/>
          </a:xfrm>
        </p:spPr>
        <p:txBody>
          <a:bodyPr/>
          <a:lstStyle/>
          <a:p>
            <a:pPr eaLnBrk="1" hangingPunct="1"/>
            <a:r>
              <a:rPr lang="en-US" sz="3000" dirty="0" smtClean="0"/>
              <a:t>2 Document representation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45820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Lecture Notes, p. </a:t>
            </a:r>
            <a:r>
              <a:rPr lang="en-US" b="1" dirty="0" smtClean="0">
                <a:solidFill>
                  <a:schemeClr val="bg1"/>
                </a:solidFill>
              </a:rPr>
              <a:t>354 </a:t>
            </a:r>
            <a:r>
              <a:rPr lang="en-US" b="1" dirty="0" smtClean="0">
                <a:solidFill>
                  <a:schemeClr val="bg1"/>
                </a:solidFill>
              </a:rPr>
              <a:t>– 355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P. 354 has the text and p. 355 sample abstracts to read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First read the lecture notes, especially p. 354, then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Listen to the audio while following in the lecture notes starting on p. 354.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3</a:t>
            </a:fld>
            <a:endParaRPr lang="en-US" dirty="0"/>
          </a:p>
        </p:txBody>
      </p:sp>
      <p:pic>
        <p:nvPicPr>
          <p:cNvPr id="3" name="UBLIS571DS-08.2a-2Lecture8.2aIndexLanguageFunctionsSlides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25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18986</TotalTime>
  <Words>101</Words>
  <Application>Microsoft Office PowerPoint</Application>
  <PresentationFormat>On-screen Show (4:3)</PresentationFormat>
  <Paragraphs>21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7_Default Design</vt:lpstr>
      <vt:lpstr>UB LIS 571 Soergel Lecture 8.2a   Index language functions</vt:lpstr>
      <vt:lpstr>1 Index language functions</vt:lpstr>
      <vt:lpstr>2 Document representation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664</cp:revision>
  <dcterms:created xsi:type="dcterms:W3CDTF">2002-10-21T17:52:26Z</dcterms:created>
  <dcterms:modified xsi:type="dcterms:W3CDTF">2015-03-17T23:57:40Z</dcterms:modified>
</cp:coreProperties>
</file>