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2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1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6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1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0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4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7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8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/UBLIS571DS-01.1a-2Lecture01.1aCourseIntroPrint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1.1a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 smtClean="0">
                <a:latin typeface="Arial Unicode MS" pitchFamily="34" charset="-128"/>
              </a:rPr>
              <a:t>General introduction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49086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sound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.				15 minutes 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0535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</a:t>
            </a:r>
            <a:r>
              <a:rPr lang="en-US" sz="2000" dirty="0" smtClean="0"/>
              <a:t>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ea typeface="+mn-ea"/>
              </a:rPr>
              <a:t>familiar</a:t>
            </a:r>
            <a:r>
              <a:rPr lang="en-US" sz="2000" dirty="0">
                <a:solidFill>
                  <a:schemeClr val="bg1"/>
                </a:solidFill>
              </a:rPr>
              <a:t>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Click on 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>
                <a:solidFill>
                  <a:schemeClr val="bg1"/>
                </a:solidFill>
              </a:rPr>
              <a:t>to start, click on || to pause.</a:t>
            </a:r>
            <a:endParaRPr lang="en-US" dirty="0">
              <a:solidFill>
                <a:schemeClr val="bg1"/>
              </a:solidFill>
            </a:endParaRPr>
          </a:p>
          <a:p>
            <a:pPr marL="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have just instructions or are just to </a:t>
            </a:r>
            <a:r>
              <a:rPr lang="en-US" sz="2000" dirty="0" smtClean="0"/>
              <a:t>read.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11420"/>
              </p:ext>
            </p:extLst>
          </p:nvPr>
        </p:nvGraphicFramePr>
        <p:xfrm>
          <a:off x="304801" y="1828800"/>
          <a:ext cx="8610599" cy="20421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31569"/>
                <a:gridCol w="1826491"/>
                <a:gridCol w="165253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General introduction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12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Unicode MS" pitchFamily="34" charset="-128"/>
                        </a:rPr>
                        <a:t>Addendum to the general introduction</a:t>
                      </a:r>
                      <a:br>
                        <a:rPr lang="en-US" sz="2000" b="0" dirty="0" smtClean="0">
                          <a:latin typeface="Arial Unicode MS" pitchFamily="34" charset="-128"/>
                        </a:rPr>
                      </a:br>
                      <a:r>
                        <a:rPr lang="en-US" sz="2000" b="0" dirty="0" smtClean="0">
                          <a:latin typeface="Arial Unicode MS" pitchFamily="34" charset="-128"/>
                        </a:rPr>
                        <a:t>Applicability to school library work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7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Printed immediately after the Quick Start Guide at the very top of your packet</a:t>
            </a:r>
          </a:p>
          <a:p>
            <a:r>
              <a:rPr lang="en-US" dirty="0" smtClean="0"/>
              <a:t>pdf at 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 smtClean="0">
                <a:hlinkClick r:id="rId4"/>
              </a:rPr>
              <a:t>www.dsoergel.com/ublis571/UBLIS571DS-01.1a-2Lecture01.1aCourseIntroPrint.pdf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dirty="0"/>
              <a:t>Also at the beginning of the Calendar</a:t>
            </a:r>
          </a:p>
          <a:p>
            <a:endParaRPr lang="en-US" sz="1400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Or listen to the audio here 11 min.</a:t>
            </a:r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UBLIS571DS-01.1a-2Lecture01.1aCourseIntro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487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0" dirty="0">
                <a:latin typeface="Arial Unicode MS" pitchFamily="34" charset="-128"/>
              </a:rPr>
              <a:t>Addendum to the general introduction</a:t>
            </a:r>
            <a:br>
              <a:rPr lang="en-US" sz="3200" b="0" dirty="0">
                <a:latin typeface="Arial Unicode MS" pitchFamily="34" charset="-128"/>
              </a:rPr>
            </a:br>
            <a:r>
              <a:rPr lang="en-US" sz="3200" b="0" dirty="0">
                <a:latin typeface="Arial Unicode MS" pitchFamily="34" charset="-128"/>
              </a:rPr>
              <a:t>Applicability to school library work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3429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Listen 4 min.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5" name="~PP31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0" y="4572000"/>
            <a:ext cx="630238" cy="630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771" y="2688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106</Words>
  <Application>Microsoft Office PowerPoint</Application>
  <PresentationFormat>On-screen Show (4:3)</PresentationFormat>
  <Paragraphs>32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7_Default Design</vt:lpstr>
      <vt:lpstr>UB LIS 571 Soergel Lecture 1.1a   General introduction</vt:lpstr>
      <vt:lpstr>How to use these slides</vt:lpstr>
      <vt:lpstr>Outline</vt:lpstr>
      <vt:lpstr>General Introduction</vt:lpstr>
      <vt:lpstr>Addendum to the general introduction Applicability to school library work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24</cp:revision>
  <dcterms:created xsi:type="dcterms:W3CDTF">2015-01-24T18:02:18Z</dcterms:created>
  <dcterms:modified xsi:type="dcterms:W3CDTF">2016-01-23T18:28:02Z</dcterms:modified>
</cp:coreProperties>
</file>