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3" r:id="rId4"/>
    <p:sldId id="259" r:id="rId5"/>
    <p:sldId id="260" r:id="rId6"/>
    <p:sldId id="265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7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0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3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6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3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2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DS-00.0-2LectureNotesSupplement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1.1c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Information professionals </a:t>
            </a:r>
            <a:r>
              <a:rPr lang="en-US" sz="4800" b="0" dirty="0" smtClean="0">
                <a:latin typeface="Arial Unicode MS" pitchFamily="34" charset="-128"/>
              </a:rPr>
              <a:t/>
            </a:r>
            <a:br>
              <a:rPr lang="en-US" sz="4800" b="0" dirty="0" smtClean="0">
                <a:latin typeface="Arial Unicode MS" pitchFamily="34" charset="-128"/>
              </a:rPr>
            </a:br>
            <a:r>
              <a:rPr lang="en-US" sz="4800" b="0" dirty="0" smtClean="0">
                <a:latin typeface="Arial Unicode MS" pitchFamily="34" charset="-128"/>
              </a:rPr>
              <a:t>in </a:t>
            </a:r>
            <a:r>
              <a:rPr lang="en-US" sz="4800" b="0" dirty="0">
                <a:latin typeface="Arial Unicode MS" pitchFamily="34" charset="-128"/>
              </a:rPr>
              <a:t>the 21st century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49086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audio		30 minutes, plus reading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805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Powerpoint</a:t>
            </a:r>
            <a:r>
              <a:rPr lang="en-US" dirty="0"/>
              <a:t>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30208"/>
              </p:ext>
            </p:extLst>
          </p:nvPr>
        </p:nvGraphicFramePr>
        <p:xfrm>
          <a:off x="304801" y="1828800"/>
          <a:ext cx="8610599" cy="2316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31569"/>
                <a:gridCol w="1826491"/>
                <a:gridCol w="165253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1.1c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p.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1.1c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p.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14-15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5 - 6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1.1c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p.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Varies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1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1.1c, p. </a:t>
            </a:r>
            <a:r>
              <a:rPr lang="en-US" sz="3400" b="0" dirty="0" smtClean="0">
                <a:latin typeface="Arial Unicode MS" pitchFamily="34" charset="-128"/>
              </a:rPr>
              <a:t>13</a:t>
            </a:r>
            <a:endParaRPr lang="en-US" sz="34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80010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What information professionals </a:t>
            </a:r>
            <a:r>
              <a:rPr lang="en-US" dirty="0">
                <a:solidFill>
                  <a:schemeClr val="bg1"/>
                </a:solidFill>
              </a:rPr>
              <a:t>do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Brief audio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Functions of information professionals –</a:t>
            </a:r>
            <a:r>
              <a:rPr lang="en-US" b="1" dirty="0" smtClean="0">
                <a:solidFill>
                  <a:schemeClr val="bg1"/>
                </a:solidFill>
              </a:rPr>
              <a:t> p. </a:t>
            </a:r>
            <a:r>
              <a:rPr lang="en-US" b="1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u="sng" dirty="0" smtClean="0">
                <a:solidFill>
                  <a:schemeClr val="bg1"/>
                </a:solidFill>
              </a:rPr>
              <a:t>not</a:t>
            </a:r>
            <a:r>
              <a:rPr lang="en-US" dirty="0" smtClean="0">
                <a:solidFill>
                  <a:schemeClr val="bg1"/>
                </a:solidFill>
              </a:rPr>
              <a:t> p. 3)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/>
              <a:t>Salaries </a:t>
            </a:r>
            <a:r>
              <a:rPr lang="en-US" dirty="0"/>
              <a:t>of information professionals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See Supplement </a:t>
            </a:r>
            <a:r>
              <a:rPr lang="en-US" dirty="0"/>
              <a:t>SLecture </a:t>
            </a:r>
            <a:r>
              <a:rPr lang="en-US" dirty="0" smtClean="0"/>
              <a:t>1.1c</a:t>
            </a:r>
            <a:br>
              <a:rPr lang="en-US" dirty="0" smtClean="0"/>
            </a:br>
            <a:r>
              <a:rPr lang="en-US" sz="1600" dirty="0">
                <a:solidFill>
                  <a:srgbClr val="FFFFFF"/>
                </a:solidFill>
                <a:hlinkClick r:id="rId4"/>
              </a:rPr>
              <a:t>www.dsoergel.com/UBLIS571DS-00.0-2LectureNotesSupplement.pdf</a:t>
            </a: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5" name="~PP18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39000" y="5553416"/>
            <a:ext cx="782638" cy="7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1.1c, p. </a:t>
            </a:r>
            <a:r>
              <a:rPr lang="en-US" sz="3400" b="0" dirty="0" smtClean="0">
                <a:latin typeface="Arial Unicode MS" pitchFamily="34" charset="-128"/>
              </a:rPr>
              <a:t>14 – 15</a:t>
            </a:r>
            <a:endParaRPr lang="en-US" sz="34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Types of information systems and information environments –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many places where you can look for jobs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Listen to the audio, which elaborates (turn your sound to max)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5" name="~PP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15200" y="5638800"/>
            <a:ext cx="630238" cy="63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1.1c, p. </a:t>
            </a:r>
            <a:r>
              <a:rPr lang="en-US" sz="3400" b="0" dirty="0" smtClean="0">
                <a:latin typeface="Arial Unicode MS" pitchFamily="34" charset="-128"/>
              </a:rPr>
              <a:t>14 – 15</a:t>
            </a:r>
            <a:endParaRPr lang="en-US" sz="34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A little exercise.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Use the dimensions on p. 14 to define your ideal job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1.1c, p. </a:t>
            </a:r>
            <a:r>
              <a:rPr lang="en-US" sz="3400" b="0" dirty="0" smtClean="0">
                <a:latin typeface="Arial Unicode MS" pitchFamily="34" charset="-128"/>
              </a:rPr>
              <a:t>16</a:t>
            </a:r>
            <a:endParaRPr lang="en-US" sz="34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learning, teaching, and the organization of information – just </a:t>
            </a:r>
            <a:r>
              <a:rPr lang="en-US" dirty="0" smtClean="0">
                <a:solidFill>
                  <a:schemeClr val="bg1"/>
                </a:solidFill>
              </a:rPr>
              <a:t>read.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Important for all, especially library media specialists.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155</Words>
  <Application>Microsoft Office PowerPoint</Application>
  <PresentationFormat>On-screen Show (4:3)</PresentationFormat>
  <Paragraphs>39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7_Default Design</vt:lpstr>
      <vt:lpstr>UB LIS 571 Soergel Lecture 1.1c   Information professionals  in the 21st century</vt:lpstr>
      <vt:lpstr>How to use these slides repeated</vt:lpstr>
      <vt:lpstr>Powerpoint Outline</vt:lpstr>
      <vt:lpstr>Lecture 1.1c, p. 13</vt:lpstr>
      <vt:lpstr>Lecture 1.1c, p. 14 – 15</vt:lpstr>
      <vt:lpstr>Lecture 1.1c, p. 14 – 15</vt:lpstr>
      <vt:lpstr>Lecture 1.1c, p. 16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20</cp:revision>
  <dcterms:created xsi:type="dcterms:W3CDTF">2014-07-23T15:11:36Z</dcterms:created>
  <dcterms:modified xsi:type="dcterms:W3CDTF">2016-01-24T02:55:14Z</dcterms:modified>
</cp:coreProperties>
</file>