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263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79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1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1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3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66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3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4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4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6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1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latin typeface="Arial Unicode MS" pitchFamily="34" charset="-128"/>
              </a:rPr>
              <a:t>Soergel, </a:t>
            </a: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16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447800"/>
          </a:xfrm>
        </p:spPr>
        <p:txBody>
          <a:bodyPr/>
          <a:lstStyle/>
          <a:p>
            <a:pPr eaLnBrk="1" hangingPunct="1"/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Lecture </a:t>
            </a:r>
            <a:r>
              <a:rPr lang="en-US" sz="4800" b="0" dirty="0" smtClean="0">
                <a:latin typeface="Arial Unicode MS" pitchFamily="34" charset="-128"/>
              </a:rPr>
              <a:t>3.2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3600" spc="-20" dirty="0"/>
              <a:t>Objectives and performance measures</a:t>
            </a:r>
            <a:r>
              <a:rPr lang="en-US" sz="3600" dirty="0"/>
              <a:t> for information </a:t>
            </a:r>
            <a:r>
              <a:rPr lang="en-US" sz="3600" dirty="0" smtClean="0"/>
              <a:t>systems</a:t>
            </a:r>
            <a:endParaRPr lang="en-US" sz="48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02767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5490865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Includes </a:t>
            </a: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audio			</a:t>
            </a: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1 hour, 15 </a:t>
            </a: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minutes</a:t>
            </a: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5606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3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11385"/>
              </p:ext>
            </p:extLst>
          </p:nvPr>
        </p:nvGraphicFramePr>
        <p:xfrm>
          <a:off x="304800" y="1905000"/>
          <a:ext cx="8610599" cy="34747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114800"/>
                <a:gridCol w="1828800"/>
                <a:gridCol w="2666999"/>
              </a:tblGrid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Lecture 3.2 Introduction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4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 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lvl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Arial Unicode MS" pitchFamily="34" charset="-128"/>
                        </a:rPr>
                        <a:t>Objectives and performance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5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56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Arial Unicode MS" pitchFamily="34" charset="-128"/>
                        </a:rPr>
                        <a:t>Relevance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6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7 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Arial Unicode MS" pitchFamily="34" charset="-128"/>
                        </a:rPr>
                        <a:t>Implications for practice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7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Varies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75 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0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686800" cy="18288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3.2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2400" b="0" spc="-20" dirty="0"/>
              <a:t>Objectives and performance measures</a:t>
            </a:r>
            <a:r>
              <a:rPr lang="en-US" sz="2400" b="0" dirty="0"/>
              <a:t> for information </a:t>
            </a:r>
            <a:r>
              <a:rPr lang="en-US" sz="2400" b="0" dirty="0" smtClean="0"/>
              <a:t>systems</a:t>
            </a:r>
            <a:br>
              <a:rPr lang="en-US" sz="2400" b="0" dirty="0" smtClean="0"/>
            </a:br>
            <a:r>
              <a:rPr lang="en-US" sz="3200" dirty="0" smtClean="0"/>
              <a:t>Introduction</a:t>
            </a:r>
            <a:endParaRPr lang="en-US" sz="3200" b="0" dirty="0" smtClean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819400"/>
            <a:ext cx="8001000" cy="3581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Lecture Notes, p. 95 -97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Textbook Chapter 8, Introduction, p. 109 – 113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Audio 12 min.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>
                <a:solidFill>
                  <a:srgbClr val="FFFFFF"/>
                </a:solidFill>
              </a:rPr>
              <a:pPr/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UBLIS571DS-03.2-2Lecture03.2ObjectivesOfIinformationSystemsAudioSlidesSlide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1208" y="5369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686800" cy="16002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3.2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2400" b="0" spc="-20" dirty="0"/>
              <a:t>Objectives and performance measures</a:t>
            </a:r>
            <a:r>
              <a:rPr lang="en-US" sz="2400" b="0" dirty="0"/>
              <a:t> for information </a:t>
            </a:r>
            <a:r>
              <a:rPr lang="en-US" sz="2400" b="0" dirty="0" smtClean="0"/>
              <a:t>systems</a:t>
            </a:r>
            <a:br>
              <a:rPr lang="en-US" sz="2400" b="0" dirty="0" smtClean="0"/>
            </a:br>
            <a:r>
              <a:rPr lang="en-US" sz="3200" dirty="0"/>
              <a:t>A measure of </a:t>
            </a:r>
            <a:r>
              <a:rPr lang="en-US" sz="3200" dirty="0" smtClean="0"/>
              <a:t>individual answer quality</a:t>
            </a:r>
            <a:br>
              <a:rPr lang="en-US" sz="3200" dirty="0" smtClean="0"/>
            </a:br>
            <a:r>
              <a:rPr lang="en-US" sz="3200" dirty="0" smtClean="0"/>
              <a:t>Measures for the info system overall</a:t>
            </a:r>
            <a:br>
              <a:rPr lang="en-US" sz="3200" dirty="0" smtClean="0"/>
            </a:br>
            <a:r>
              <a:rPr lang="en-US" sz="3200" dirty="0" smtClean="0"/>
              <a:t>(global information system performance)</a:t>
            </a:r>
            <a:endParaRPr lang="en-US" sz="3200" b="0" dirty="0" smtClean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971800"/>
            <a:ext cx="8305800" cy="2514600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Textbook </a:t>
            </a:r>
            <a:r>
              <a:rPr lang="en-US" dirty="0" smtClean="0">
                <a:solidFill>
                  <a:schemeClr val="bg1"/>
                </a:solidFill>
              </a:rPr>
              <a:t>Sections 8.1 – 8.3, </a:t>
            </a:r>
            <a:r>
              <a:rPr lang="en-US" dirty="0">
                <a:solidFill>
                  <a:schemeClr val="bg1"/>
                </a:solidFill>
              </a:rPr>
              <a:t>p. </a:t>
            </a:r>
            <a:r>
              <a:rPr lang="en-US" dirty="0" smtClean="0">
                <a:solidFill>
                  <a:schemeClr val="bg1"/>
                </a:solidFill>
              </a:rPr>
              <a:t>114-127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b="1" dirty="0" smtClean="0">
                <a:solidFill>
                  <a:schemeClr val="bg1"/>
                </a:solidFill>
              </a:rPr>
              <a:t>Page numbers in the audio refer to the textbook</a:t>
            </a:r>
            <a:r>
              <a:rPr lang="en-US" dirty="0" smtClean="0">
                <a:solidFill>
                  <a:schemeClr val="bg1"/>
                </a:solidFill>
              </a:rPr>
              <a:t>, except</a:t>
            </a:r>
            <a:endParaRPr lang="en-US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Textbook Figure 8.3 is replaced by Lecture Notes p. 98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Audio 56 min</a:t>
            </a:r>
          </a:p>
          <a:p>
            <a:pPr marL="0" indent="0" eaLnBrk="1" hangingPunct="1">
              <a:buNone/>
            </a:pPr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UBLIS571DS-03.2-2Lecture03.2ObjectivesOfIinformationSystemsAudioSlidesSlideNew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411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686800" cy="18288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3.2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2400" b="0" spc="-20" dirty="0"/>
              <a:t>Objectives and performance measures</a:t>
            </a:r>
            <a:r>
              <a:rPr lang="en-US" sz="2400" b="0" dirty="0"/>
              <a:t> for information </a:t>
            </a:r>
            <a:r>
              <a:rPr lang="en-US" sz="2400" b="0" dirty="0" smtClean="0"/>
              <a:t>systems</a:t>
            </a:r>
            <a:br>
              <a:rPr lang="en-US" sz="2400" b="0" dirty="0" smtClean="0"/>
            </a:br>
            <a:r>
              <a:rPr lang="en-US" sz="3200" dirty="0" smtClean="0"/>
              <a:t>Relevance</a:t>
            </a:r>
            <a:endParaRPr lang="en-US" sz="3200" b="0" dirty="0" smtClean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819400"/>
            <a:ext cx="8001000" cy="3581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Textbook Section 8.4, p. 127 – 128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chemeClr val="bg1"/>
                </a:solidFill>
              </a:rPr>
              <a:t>Lecture </a:t>
            </a:r>
            <a:r>
              <a:rPr lang="en-US" dirty="0" smtClean="0">
                <a:solidFill>
                  <a:schemeClr val="bg1"/>
                </a:solidFill>
              </a:rPr>
              <a:t>Notes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page numbers changed: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Audio says p. 68, is really</a:t>
            </a:r>
            <a:r>
              <a:rPr lang="en-US" b="1" dirty="0" smtClean="0">
                <a:solidFill>
                  <a:schemeClr val="bg1"/>
                </a:solidFill>
              </a:rPr>
              <a:t> p. 99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Audio says p. </a:t>
            </a:r>
            <a:r>
              <a:rPr lang="en-US" dirty="0" smtClean="0">
                <a:solidFill>
                  <a:schemeClr val="bg1"/>
                </a:solidFill>
              </a:rPr>
              <a:t>69, </a:t>
            </a:r>
            <a:r>
              <a:rPr lang="en-US" dirty="0">
                <a:solidFill>
                  <a:schemeClr val="bg1"/>
                </a:solidFill>
              </a:rPr>
              <a:t>is really</a:t>
            </a:r>
            <a:r>
              <a:rPr lang="en-US" b="1" dirty="0">
                <a:solidFill>
                  <a:schemeClr val="bg1"/>
                </a:solidFill>
              </a:rPr>
              <a:t> p. </a:t>
            </a:r>
            <a:r>
              <a:rPr lang="en-US" b="1" dirty="0" smtClean="0">
                <a:solidFill>
                  <a:schemeClr val="bg1"/>
                </a:solidFill>
              </a:rPr>
              <a:t>100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Audio 7 min.</a:t>
            </a:r>
          </a:p>
          <a:p>
            <a:pPr marL="0" indent="0" eaLnBrk="1" hangingPunct="1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>
                <a:solidFill>
                  <a:srgbClr val="FFFFFF"/>
                </a:solidFill>
              </a:rPr>
              <a:pPr/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UBLIS571DS-03.2-2Lecture03.2ObjectivesOfIinformationSystemsAudioSlidesSlide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5562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686800" cy="18288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Lecture 3.2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2400" b="0" spc="-20" dirty="0"/>
              <a:t>Objectives and performance measures</a:t>
            </a:r>
            <a:r>
              <a:rPr lang="en-US" sz="2400" b="0" dirty="0"/>
              <a:t> for information </a:t>
            </a:r>
            <a:r>
              <a:rPr lang="en-US" sz="2400" b="0" dirty="0" smtClean="0"/>
              <a:t>systems</a:t>
            </a:r>
            <a:br>
              <a:rPr lang="en-US" sz="2400" b="0" dirty="0" smtClean="0"/>
            </a:br>
            <a:r>
              <a:rPr lang="en-US" sz="3200" dirty="0" smtClean="0"/>
              <a:t>Implications for practice</a:t>
            </a:r>
            <a:endParaRPr lang="en-US" sz="3200" b="0" dirty="0" smtClean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819400"/>
            <a:ext cx="8001000" cy="3581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Textbook Section 8.5, p. 129 – 133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The concepts discussed have implications both for system design and for day-to-day practice. Be sure to read Section 8.5 carefully and think about it in terms of your own work.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No audio.</a:t>
            </a:r>
            <a:endParaRPr lang="en-US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/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243</Words>
  <Application>Microsoft Office PowerPoint</Application>
  <PresentationFormat>On-screen Show (4:3)</PresentationFormat>
  <Paragraphs>63</Paragraphs>
  <Slides>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7_Default Design</vt:lpstr>
      <vt:lpstr>UB LIS 571 Soergel Lecture 3.2 Objectives and performance measures for information systems</vt:lpstr>
      <vt:lpstr>How to use these slides repeated</vt:lpstr>
      <vt:lpstr>Outline</vt:lpstr>
      <vt:lpstr>Lecture 3.2 Objectives and performance measures for information systems Introduction</vt:lpstr>
      <vt:lpstr>Lecture 3.2 Objectives and performance measures for information systems A measure of individual answer quality Measures for the info system overall (global information system performance)</vt:lpstr>
      <vt:lpstr>Lecture 3.2 Objectives and performance measures for information systems Relevance</vt:lpstr>
      <vt:lpstr>Lecture 3.2 Objectives and performance measures for information systems Implications for practice</vt:lpstr>
    </vt:vector>
  </TitlesOfParts>
  <Company>SUNY Campus Agreement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dsoergel</dc:creator>
  <cp:lastModifiedBy>dsoergel</cp:lastModifiedBy>
  <cp:revision>29</cp:revision>
  <dcterms:created xsi:type="dcterms:W3CDTF">2015-02-10T16:45:59Z</dcterms:created>
  <dcterms:modified xsi:type="dcterms:W3CDTF">2016-02-05T03:32:45Z</dcterms:modified>
</cp:coreProperties>
</file>