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1" r:id="rId4"/>
    <p:sldId id="259" r:id="rId5"/>
    <p:sldId id="266" r:id="rId6"/>
    <p:sldId id="267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8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0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3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6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3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2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4.2a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400" dirty="0" smtClean="0"/>
              <a:t>Data Schemas and Formats</a:t>
            </a:r>
            <a:br>
              <a:rPr lang="en-US" sz="4400" dirty="0" smtClean="0"/>
            </a:br>
            <a:r>
              <a:rPr lang="en-US" sz="4400" dirty="0" smtClean="0"/>
              <a:t>Review</a:t>
            </a:r>
            <a:endParaRPr lang="en-US" sz="4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49086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audio				</a:t>
            </a:r>
            <a:r>
              <a:rPr lang="en-US" sz="2400" smtClean="0">
                <a:solidFill>
                  <a:srgbClr val="FFFFFF"/>
                </a:solidFill>
                <a:latin typeface="Arial Unicode MS" pitchFamily="34" charset="-128"/>
              </a:rPr>
              <a:t>30 minutes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805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9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817694"/>
              </p:ext>
            </p:extLst>
          </p:nvPr>
        </p:nvGraphicFramePr>
        <p:xfrm>
          <a:off x="304800" y="1905000"/>
          <a:ext cx="8610599" cy="2316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419600"/>
                <a:gridCol w="1828800"/>
                <a:gridCol w="23621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4.2a part 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9 minutes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4.2a part 2</a:t>
                      </a:r>
                      <a:endParaRPr lang="en-US" sz="20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 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 minutes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minutes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43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4.2a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5344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The audio elaborates on the Lecture Notes p. </a:t>
            </a:r>
            <a:r>
              <a:rPr lang="en-US" dirty="0">
                <a:solidFill>
                  <a:schemeClr val="bg1"/>
                </a:solidFill>
              </a:rPr>
              <a:t>112 – </a:t>
            </a:r>
            <a:r>
              <a:rPr lang="en-US" dirty="0" smtClean="0">
                <a:solidFill>
                  <a:schemeClr val="bg1"/>
                </a:solidFill>
              </a:rPr>
              <a:t>116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As the audio progresses, just go the next page in the notes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Page numbers mentioned in the audio are </a:t>
            </a:r>
            <a:r>
              <a:rPr lang="en-US" dirty="0" smtClean="0">
                <a:solidFill>
                  <a:schemeClr val="bg1"/>
                </a:solidFill>
              </a:rPr>
              <a:t>wrong</a:t>
            </a:r>
          </a:p>
          <a:p>
            <a:pPr marL="0" indent="0" eaLnBrk="1" hangingPunct="1">
              <a:buNone/>
            </a:pPr>
            <a:r>
              <a:rPr lang="en-US" b="1" dirty="0" smtClean="0">
                <a:solidFill>
                  <a:srgbClr val="C00000"/>
                </a:solidFill>
              </a:rPr>
              <a:t>Use the page numbers given on the slides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4.2a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5344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rgbClr val="C00000"/>
                </a:solidFill>
              </a:rPr>
              <a:t>Pages 112 - 113</a:t>
            </a:r>
          </a:p>
          <a:p>
            <a:pPr marL="0" indent="0" eaLnBrk="1" hangingPunct="1">
              <a:buNone/>
            </a:pPr>
            <a:endParaRPr lang="en-US" b="1" dirty="0" smtClean="0"/>
          </a:p>
          <a:p>
            <a:pPr marL="0" indent="0" eaLnBrk="1" hangingPunct="1">
              <a:buNone/>
            </a:pPr>
            <a:r>
              <a:rPr lang="en-US" b="1" dirty="0" smtClean="0"/>
              <a:t>Uses </a:t>
            </a:r>
            <a:r>
              <a:rPr lang="en-US" b="1" dirty="0"/>
              <a:t>of the different types of information in an information </a:t>
            </a:r>
            <a:r>
              <a:rPr lang="en-US" b="1" dirty="0" smtClean="0"/>
              <a:t>system</a:t>
            </a:r>
          </a:p>
          <a:p>
            <a:pPr marL="0" indent="0" eaLnBrk="1" hangingPunct="1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9 min.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04.2a-2Lecture04.2aDataSchemasAndFormatsReviewAudioSlidesSlid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156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4.2a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rgbClr val="C00000"/>
                </a:solidFill>
              </a:rPr>
              <a:t>Pages 114 – 116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en-US" b="1" dirty="0" smtClean="0"/>
              <a:t>From </a:t>
            </a:r>
            <a:r>
              <a:rPr lang="en-US" b="1" dirty="0"/>
              <a:t>conceptual data schema to </a:t>
            </a:r>
            <a:r>
              <a:rPr lang="en-US" b="1" dirty="0" smtClean="0"/>
              <a:t>records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Notes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relationship types mentioned in the audio as 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&lt;</a:t>
            </a:r>
            <a:r>
              <a:rPr lang="en-US" sz="2000" i="1" dirty="0" smtClean="0">
                <a:solidFill>
                  <a:schemeClr val="bg1"/>
                </a:solidFill>
              </a:rPr>
              <a:t>authoredBy</a:t>
            </a:r>
            <a:r>
              <a:rPr lang="en-US" sz="2000" dirty="0" smtClean="0">
                <a:solidFill>
                  <a:schemeClr val="bg1"/>
                </a:solidFill>
              </a:rPr>
              <a:t>&gt; and &lt;</a:t>
            </a:r>
            <a:r>
              <a:rPr lang="en-US" sz="2000" i="1" dirty="0" err="1" smtClean="0">
                <a:solidFill>
                  <a:schemeClr val="bg1"/>
                </a:solidFill>
              </a:rPr>
              <a:t>emanatedFrom</a:t>
            </a:r>
            <a:r>
              <a:rPr lang="en-US" sz="2000" i="1" dirty="0" smtClean="0">
                <a:solidFill>
                  <a:schemeClr val="bg1"/>
                </a:solidFill>
              </a:rPr>
              <a:t>&gt;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have been changed to &lt;</a:t>
            </a:r>
            <a:r>
              <a:rPr lang="en-US" sz="2000" i="1" dirty="0" smtClean="0">
                <a:solidFill>
                  <a:schemeClr val="bg1"/>
                </a:solidFill>
              </a:rPr>
              <a:t>hasCreator</a:t>
            </a:r>
            <a:r>
              <a:rPr lang="en-US" sz="2000" dirty="0" smtClean="0">
                <a:solidFill>
                  <a:schemeClr val="bg1"/>
                </a:solidFill>
              </a:rPr>
              <a:t>&gt; in the Lecture Notes to be more consistent with the Dublin Core, a simplified format for cataloging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p. 82 in the audio is</a:t>
            </a:r>
            <a:r>
              <a:rPr lang="en-US" sz="2000" b="1" dirty="0" smtClean="0">
                <a:solidFill>
                  <a:srgbClr val="C00000"/>
                </a:solidFill>
              </a:rPr>
              <a:t> p. 116</a:t>
            </a:r>
            <a:r>
              <a:rPr lang="en-US" sz="2000" dirty="0" smtClean="0">
                <a:solidFill>
                  <a:srgbClr val="C00000"/>
                </a:solidFill>
              </a:rPr>
              <a:t> in the Lecture Notes</a:t>
            </a:r>
          </a:p>
          <a:p>
            <a:pPr marL="0" indent="0" eaLnBrk="1" hangingPunct="1">
              <a:spcBef>
                <a:spcPts val="300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19 min.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2" name="UBLIS571DS-04.2a-2Lecture04.2aDataSchemasAndFormatsReviewAudioSlides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522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188</Words>
  <Application>Microsoft Office PowerPoint</Application>
  <PresentationFormat>On-screen Show (4:3)</PresentationFormat>
  <Paragraphs>49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7_Default Design</vt:lpstr>
      <vt:lpstr>UB LIS 571 Soergel Lecture 4.2a Data Schemas and Formats Review</vt:lpstr>
      <vt:lpstr>How to use these slides repeated</vt:lpstr>
      <vt:lpstr>Outline</vt:lpstr>
      <vt:lpstr>Lecture 4.2a</vt:lpstr>
      <vt:lpstr>Lecture 4.2a</vt:lpstr>
      <vt:lpstr>Lecture 4.2a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82</cp:revision>
  <dcterms:created xsi:type="dcterms:W3CDTF">2014-07-23T15:11:36Z</dcterms:created>
  <dcterms:modified xsi:type="dcterms:W3CDTF">2016-02-10T04:51:47Z</dcterms:modified>
</cp:coreProperties>
</file>