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6"/>
  </p:notesMasterIdLst>
  <p:sldIdLst>
    <p:sldId id="260" r:id="rId2"/>
    <p:sldId id="263" r:id="rId3"/>
    <p:sldId id="262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hyperlink" Target="http://www.dsoergel.com/UBLIS571DS-07.1a-2Lecture7.1aMetadataURLs.docx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3048000"/>
          </a:xfrm>
        </p:spPr>
        <p:txBody>
          <a:bodyPr/>
          <a:lstStyle/>
          <a:p>
            <a:r>
              <a:rPr lang="en-US" sz="4800" b="0" dirty="0">
                <a:latin typeface="Arial Unicode MS" pitchFamily="34" charset="-128"/>
              </a:rPr>
              <a:t>UB LIS 571 Soergel</a:t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4800" b="0" dirty="0">
                <a:latin typeface="Arial Unicode MS" pitchFamily="34" charset="-128"/>
              </a:rPr>
              <a:t>Lecture </a:t>
            </a:r>
            <a:r>
              <a:rPr lang="en-US" sz="4800" b="0" dirty="0" smtClean="0">
                <a:latin typeface="Arial Unicode MS" pitchFamily="34" charset="-128"/>
              </a:rPr>
              <a:t>7.1a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200" dirty="0" smtClean="0"/>
              <a:t>General introduction to metadata</a:t>
            </a:r>
            <a:br>
              <a:rPr lang="en-US" sz="3200" dirty="0" smtClean="0"/>
            </a:br>
            <a:r>
              <a:rPr lang="en-US" sz="3200" dirty="0" smtClean="0"/>
              <a:t>and data standards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1269" y="3505200"/>
            <a:ext cx="7239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 </a:t>
            </a:r>
            <a:r>
              <a:rPr lang="en-US" smtClean="0">
                <a:solidFill>
                  <a:schemeClr val="bg1"/>
                </a:solidFill>
              </a:rPr>
              <a:t>min                                                    Includes audio.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r>
              <a:rPr lang="en-US" sz="2000" dirty="0"/>
              <a:t>The lecture or exercise is divided into segments listed 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04636"/>
              </p:ext>
            </p:extLst>
          </p:nvPr>
        </p:nvGraphicFramePr>
        <p:xfrm>
          <a:off x="304800" y="1905000"/>
          <a:ext cx="8610599" cy="1737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477000"/>
                <a:gridCol w="1219200"/>
                <a:gridCol w="914399"/>
              </a:tblGrid>
              <a:tr h="43641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General introduction </a:t>
                      </a:r>
                      <a:r>
                        <a:rPr lang="en-US" sz="2000" smtClean="0"/>
                        <a:t>to metadata and </a:t>
                      </a:r>
                      <a:r>
                        <a:rPr lang="en-US" sz="2000" dirty="0" smtClean="0"/>
                        <a:t>data standards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8 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3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4582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7.1a </a:t>
            </a:r>
            <a:r>
              <a:rPr lang="en-US" sz="3000" dirty="0"/>
              <a:t>General introduction to metadata</a:t>
            </a:r>
            <a:br>
              <a:rPr lang="en-US" sz="3000" dirty="0"/>
            </a:br>
            <a:r>
              <a:rPr lang="en-US" sz="3000" dirty="0"/>
              <a:t>and data standards</a:t>
            </a:r>
            <a:endParaRPr lang="en-US" sz="30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839200" cy="35814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You should have </a:t>
            </a:r>
            <a:r>
              <a:rPr lang="en-US" sz="2000" smtClean="0">
                <a:solidFill>
                  <a:schemeClr val="bg1"/>
                </a:solidFill>
              </a:rPr>
              <a:t>read </a:t>
            </a:r>
            <a:r>
              <a:rPr lang="en-US" sz="2000">
                <a:solidFill>
                  <a:schemeClr val="bg1"/>
                </a:solidFill>
              </a:rPr>
              <a:t>Lecture Notes p</a:t>
            </a:r>
            <a:r>
              <a:rPr lang="en-US" sz="2000" smtClean="0">
                <a:solidFill>
                  <a:schemeClr val="bg1"/>
                </a:solidFill>
              </a:rPr>
              <a:t>. 241 – 243 </a:t>
            </a:r>
            <a:r>
              <a:rPr lang="en-US" sz="2000" dirty="0" smtClean="0">
                <a:solidFill>
                  <a:schemeClr val="bg1"/>
                </a:solidFill>
              </a:rPr>
              <a:t>(pink and Knowledge update).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Lecture Notes p</a:t>
            </a:r>
            <a:r>
              <a:rPr lang="en-US" sz="2000" smtClean="0">
                <a:solidFill>
                  <a:schemeClr val="bg1"/>
                </a:solidFill>
              </a:rPr>
              <a:t>. 245 – 246 (these are pink):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Listen to the audio while looking at </a:t>
            </a:r>
            <a:r>
              <a:rPr lang="en-US" sz="2000" smtClean="0">
                <a:solidFill>
                  <a:schemeClr val="bg1"/>
                </a:solidFill>
              </a:rPr>
              <a:t>the Lecture </a:t>
            </a:r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2000" smtClean="0">
                <a:solidFill>
                  <a:schemeClr val="bg1"/>
                </a:solidFill>
              </a:rPr>
              <a:t>otes </a:t>
            </a:r>
            <a:r>
              <a:rPr lang="en-US" sz="2000" dirty="0" smtClean="0">
                <a:solidFill>
                  <a:schemeClr val="bg1"/>
                </a:solidFill>
              </a:rPr>
              <a:t>(8 min.)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Lecture Notes p</a:t>
            </a:r>
            <a:r>
              <a:rPr lang="en-US" sz="2000" smtClean="0">
                <a:solidFill>
                  <a:schemeClr val="bg1"/>
                </a:solidFill>
              </a:rPr>
              <a:t>. 246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Examine one of the metadata schemes.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For a more complete list for some areas and to just follow the links, go to</a:t>
            </a:r>
            <a:r>
              <a:rPr lang="en-US" sz="2000" smtClean="0">
                <a:solidFill>
                  <a:schemeClr val="bg1"/>
                </a:solidFill>
              </a:rPr>
              <a:t/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1800" smtClean="0">
                <a:solidFill>
                  <a:schemeClr val="bg1"/>
                </a:solidFill>
                <a:hlinkClick r:id="rId5"/>
              </a:rPr>
              <a:t>www.dsoergel.com/UBLIS571DS-07.1a-2Lecture7.1aMetadataURLs.docx</a:t>
            </a:r>
            <a:endParaRPr lang="en-US" sz="180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smtClean="0">
                <a:solidFill>
                  <a:schemeClr val="bg1"/>
                </a:solidFill>
              </a:rPr>
              <a:t>10  min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" name="UBLIS571DS-07.1a-2Lecture7.1aMetadataSlidesSlide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3352800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15951</TotalTime>
  <Words>114</Words>
  <Application>Microsoft Office PowerPoint</Application>
  <PresentationFormat>On-screen Show (4:3)</PresentationFormat>
  <Paragraphs>29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7_Default Design</vt:lpstr>
      <vt:lpstr>UB LIS 571 Soergel Lecture 7.1a   General introduction to metadata and data standards</vt:lpstr>
      <vt:lpstr>How to use these slides repeated</vt:lpstr>
      <vt:lpstr>Outline</vt:lpstr>
      <vt:lpstr>7.1a General introduction to metadata and data standards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651</cp:revision>
  <dcterms:created xsi:type="dcterms:W3CDTF">2002-10-21T17:52:26Z</dcterms:created>
  <dcterms:modified xsi:type="dcterms:W3CDTF">2016-02-21T00:36:00Z</dcterms:modified>
</cp:coreProperties>
</file>