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260" r:id="rId2"/>
    <p:sldId id="264" r:id="rId3"/>
    <p:sldId id="263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34F8-185E-CC47-B7D0-BBC550F6D5A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1660-1559-E84B-BE14-976DE5A4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8.2b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 smtClean="0"/>
              <a:t>Vocabulary control and authority control. Lexical relationships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269" y="3505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Includes audio.			</a:t>
            </a:r>
            <a:r>
              <a:rPr lang="en-US" smtClean="0">
                <a:solidFill>
                  <a:schemeClr val="bg1"/>
                </a:solidFill>
              </a:rPr>
              <a:t>	           	25 min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18535"/>
              </p:ext>
            </p:extLst>
          </p:nvPr>
        </p:nvGraphicFramePr>
        <p:xfrm>
          <a:off x="304800" y="1752600"/>
          <a:ext cx="8610599" cy="2316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81600"/>
                <a:gridCol w="1676400"/>
                <a:gridCol w="1752599"/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Vocabulary control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Lexical relationships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5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1 </a:t>
            </a:r>
            <a:r>
              <a:rPr lang="en-US" sz="3200" dirty="0"/>
              <a:t>Vocabulary control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Textbook Chapter 12, p. 213 – 224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Read the chapter, then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Listen to the audio while following in </a:t>
            </a:r>
            <a:r>
              <a:rPr lang="en-US" smtClean="0">
                <a:solidFill>
                  <a:schemeClr val="bg1"/>
                </a:solidFill>
              </a:rPr>
              <a:t>the textbook (17 min).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3" name="UBLIS571DS-08.2b-2Lecture8.2bVocabularyControlAndLexicalRelationshipsSlidesSlide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73380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2 Lexical relationships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Lecture Notes, p</a:t>
            </a:r>
            <a:r>
              <a:rPr lang="en-US" smtClean="0">
                <a:solidFill>
                  <a:schemeClr val="bg1"/>
                </a:solidFill>
              </a:rPr>
              <a:t>. 349 - 350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Read the pages, then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Listen to the audio while following in </a:t>
            </a:r>
            <a:r>
              <a:rPr lang="en-US" smtClean="0">
                <a:solidFill>
                  <a:schemeClr val="bg1"/>
                </a:solidFill>
              </a:rPr>
              <a:t>the pages (5 min).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3" name="UBLIS571DS-08.2b-2Lecture8.2bVocabularyControlAndLexicalRelationshipsSlidesSlid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7011" y="356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17874</TotalTime>
  <Words>139</Words>
  <Application>Microsoft Office PowerPoint</Application>
  <PresentationFormat>On-screen Show (4:3)</PresentationFormat>
  <Paragraphs>38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7_Default Design</vt:lpstr>
      <vt:lpstr>UB LIS 571 Soergel Lecture 8.2b   Vocabulary control and authority control. Lexical relationships</vt:lpstr>
      <vt:lpstr>How to use these slides repeated</vt:lpstr>
      <vt:lpstr>Outline</vt:lpstr>
      <vt:lpstr>1 Vocabulary control</vt:lpstr>
      <vt:lpstr>2 Lexical relationships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668</cp:revision>
  <dcterms:created xsi:type="dcterms:W3CDTF">2002-10-21T17:52:26Z</dcterms:created>
  <dcterms:modified xsi:type="dcterms:W3CDTF">2016-03-17T01:20:16Z</dcterms:modified>
</cp:coreProperties>
</file>