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6"/>
  </p:notesMasterIdLst>
  <p:sldIdLst>
    <p:sldId id="296" r:id="rId4"/>
    <p:sldId id="297" r:id="rId5"/>
    <p:sldId id="298" r:id="rId6"/>
    <p:sldId id="299" r:id="rId7"/>
    <p:sldId id="257" r:id="rId8"/>
    <p:sldId id="292" r:id="rId9"/>
    <p:sldId id="291" r:id="rId10"/>
    <p:sldId id="290" r:id="rId11"/>
    <p:sldId id="289" r:id="rId12"/>
    <p:sldId id="288" r:id="rId13"/>
    <p:sldId id="287" r:id="rId14"/>
    <p:sldId id="286" r:id="rId15"/>
    <p:sldId id="285" r:id="rId16"/>
    <p:sldId id="284" r:id="rId17"/>
    <p:sldId id="283" r:id="rId18"/>
    <p:sldId id="282" r:id="rId19"/>
    <p:sldId id="281" r:id="rId20"/>
    <p:sldId id="280" r:id="rId21"/>
    <p:sldId id="279" r:id="rId22"/>
    <p:sldId id="278" r:id="rId23"/>
    <p:sldId id="277" r:id="rId24"/>
    <p:sldId id="276" r:id="rId25"/>
    <p:sldId id="275" r:id="rId26"/>
    <p:sldId id="274" r:id="rId27"/>
    <p:sldId id="273" r:id="rId28"/>
    <p:sldId id="272" r:id="rId29"/>
    <p:sldId id="271" r:id="rId30"/>
    <p:sldId id="270" r:id="rId31"/>
    <p:sldId id="269" r:id="rId32"/>
    <p:sldId id="268" r:id="rId33"/>
    <p:sldId id="267" r:id="rId34"/>
    <p:sldId id="266" r:id="rId35"/>
    <p:sldId id="265" r:id="rId36"/>
    <p:sldId id="264" r:id="rId37"/>
    <p:sldId id="263" r:id="rId38"/>
    <p:sldId id="262" r:id="rId39"/>
    <p:sldId id="261" r:id="rId40"/>
    <p:sldId id="260" r:id="rId41"/>
    <p:sldId id="300" r:id="rId42"/>
    <p:sldId id="259" r:id="rId43"/>
    <p:sldId id="258" r:id="rId44"/>
    <p:sldId id="301" r:id="rId45"/>
  </p:sldIdLst>
  <p:sldSz cx="10972800" cy="10698163"/>
  <p:notesSz cx="6858000" cy="9144000"/>
  <p:defaultTextStyle>
    <a:defPPr>
      <a:defRPr lang="en-US"/>
    </a:defPPr>
    <a:lvl1pPr marL="0" algn="l" defTabSz="125389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26949" algn="l" defTabSz="125389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53897" algn="l" defTabSz="125389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80847" algn="l" defTabSz="125389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507796" algn="l" defTabSz="125389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134745" algn="l" defTabSz="125389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761693" algn="l" defTabSz="125389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388643" algn="l" defTabSz="125389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5015591" algn="l" defTabSz="125389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56" autoAdjust="0"/>
  </p:normalViewPr>
  <p:slideViewPr>
    <p:cSldViewPr>
      <p:cViewPr varScale="1">
        <p:scale>
          <a:sx n="52" d="100"/>
          <a:sy n="52" d="100"/>
        </p:scale>
        <p:origin x="-1963" y="-106"/>
      </p:cViewPr>
      <p:guideLst>
        <p:guide orient="horz" pos="3371"/>
        <p:guide pos="34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3ACEF-62C8-4C4C-BB7E-6BE4BD34D37B}" type="datetimeFigureOut">
              <a:rPr lang="en-US" smtClean="0"/>
              <a:pPr/>
              <a:t>3/20/2016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70050" y="685800"/>
            <a:ext cx="3517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B17E1-02DA-4009-8519-43877A01EB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830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38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26949" algn="l" defTabSz="12538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253897" algn="l" defTabSz="12538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880847" algn="l" defTabSz="12538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507796" algn="l" defTabSz="12538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134745" algn="l" defTabSz="12538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3761693" algn="l" defTabSz="12538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388643" algn="l" defTabSz="12538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015591" algn="l" defTabSz="12538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3323375"/>
            <a:ext cx="9326880" cy="229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6062292"/>
            <a:ext cx="7680960" cy="27339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26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53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808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07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34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761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88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015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25E35-148C-4699-8DA9-9C3D6F5F8482}" type="datetime1">
              <a:rPr lang="en-US" smtClean="0"/>
              <a:pPr/>
              <a:t>3/20/2016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A30E-0F7C-47F0-955E-B2E217A012EB}" type="datetime1">
              <a:rPr lang="en-US" smtClean="0"/>
              <a:pPr/>
              <a:t>3/20/2016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32920" y="856849"/>
            <a:ext cx="3703320" cy="1825621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2960" y="856849"/>
            <a:ext cx="10927080" cy="1825621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3B517-1FF3-4323-8FD4-25D7247AF04B}" type="datetime1">
              <a:rPr lang="en-US" smtClean="0"/>
              <a:pPr/>
              <a:t>3/20/2016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3323367"/>
            <a:ext cx="9326880" cy="229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6062292"/>
            <a:ext cx="7680960" cy="2733975"/>
          </a:xfrm>
        </p:spPr>
        <p:txBody>
          <a:bodyPr/>
          <a:lstStyle>
            <a:lvl1pPr marL="0" indent="0" algn="ctr">
              <a:buNone/>
              <a:defRPr/>
            </a:lvl1pPr>
            <a:lvl2pPr marL="619104" indent="0" algn="ctr">
              <a:buNone/>
              <a:defRPr/>
            </a:lvl2pPr>
            <a:lvl3pPr marL="1238207" indent="0" algn="ctr">
              <a:buNone/>
              <a:defRPr/>
            </a:lvl3pPr>
            <a:lvl4pPr marL="1857312" indent="0" algn="ctr">
              <a:buNone/>
              <a:defRPr/>
            </a:lvl4pPr>
            <a:lvl5pPr marL="2476416" indent="0" algn="ctr">
              <a:buNone/>
              <a:defRPr/>
            </a:lvl5pPr>
            <a:lvl6pPr marL="3095520" indent="0" algn="ctr">
              <a:buNone/>
              <a:defRPr/>
            </a:lvl6pPr>
            <a:lvl7pPr marL="3714623" indent="0" algn="ctr">
              <a:buNone/>
              <a:defRPr/>
            </a:lvl7pPr>
            <a:lvl8pPr marL="4333727" indent="0" algn="ctr">
              <a:buNone/>
              <a:defRPr/>
            </a:lvl8pPr>
            <a:lvl9pPr marL="495283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362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923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6874561"/>
            <a:ext cx="9326880" cy="2124774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4534340"/>
            <a:ext cx="9326880" cy="2340222"/>
          </a:xfrm>
        </p:spPr>
        <p:txBody>
          <a:bodyPr anchor="b"/>
          <a:lstStyle>
            <a:lvl1pPr marL="0" indent="0">
              <a:buNone/>
              <a:defRPr sz="2700"/>
            </a:lvl1pPr>
            <a:lvl2pPr marL="619104" indent="0">
              <a:buNone/>
              <a:defRPr sz="2400"/>
            </a:lvl2pPr>
            <a:lvl3pPr marL="1238207" indent="0">
              <a:buNone/>
              <a:defRPr sz="2200"/>
            </a:lvl3pPr>
            <a:lvl4pPr marL="1857312" indent="0">
              <a:buNone/>
              <a:defRPr sz="1900"/>
            </a:lvl4pPr>
            <a:lvl5pPr marL="2476416" indent="0">
              <a:buNone/>
              <a:defRPr sz="1900"/>
            </a:lvl5pPr>
            <a:lvl6pPr marL="3095520" indent="0">
              <a:buNone/>
              <a:defRPr sz="1900"/>
            </a:lvl6pPr>
            <a:lvl7pPr marL="3714623" indent="0">
              <a:buNone/>
              <a:defRPr sz="1900"/>
            </a:lvl7pPr>
            <a:lvl8pPr marL="4333727" indent="0">
              <a:buNone/>
              <a:defRPr sz="1900"/>
            </a:lvl8pPr>
            <a:lvl9pPr marL="4952831" indent="0">
              <a:buNone/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079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2615106"/>
            <a:ext cx="4572000" cy="641889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2615106"/>
            <a:ext cx="4572000" cy="641889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939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428424"/>
            <a:ext cx="9875520" cy="17830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2394705"/>
            <a:ext cx="4848226" cy="997999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19104" indent="0">
              <a:buNone/>
              <a:defRPr sz="2700" b="1"/>
            </a:lvl2pPr>
            <a:lvl3pPr marL="1238207" indent="0">
              <a:buNone/>
              <a:defRPr sz="2400" b="1"/>
            </a:lvl3pPr>
            <a:lvl4pPr marL="1857312" indent="0">
              <a:buNone/>
              <a:defRPr sz="2200" b="1"/>
            </a:lvl4pPr>
            <a:lvl5pPr marL="2476416" indent="0">
              <a:buNone/>
              <a:defRPr sz="2200" b="1"/>
            </a:lvl5pPr>
            <a:lvl6pPr marL="3095520" indent="0">
              <a:buNone/>
              <a:defRPr sz="2200" b="1"/>
            </a:lvl6pPr>
            <a:lvl7pPr marL="3714623" indent="0">
              <a:buNone/>
              <a:defRPr sz="2200" b="1"/>
            </a:lvl7pPr>
            <a:lvl8pPr marL="4333727" indent="0">
              <a:buNone/>
              <a:defRPr sz="2200" b="1"/>
            </a:lvl8pPr>
            <a:lvl9pPr marL="4952831" indent="0">
              <a:buNone/>
              <a:defRPr sz="2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3392704"/>
            <a:ext cx="4848226" cy="6163827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2" y="2394705"/>
            <a:ext cx="4850130" cy="997999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19104" indent="0">
              <a:buNone/>
              <a:defRPr sz="2700" b="1"/>
            </a:lvl2pPr>
            <a:lvl3pPr marL="1238207" indent="0">
              <a:buNone/>
              <a:defRPr sz="2400" b="1"/>
            </a:lvl3pPr>
            <a:lvl4pPr marL="1857312" indent="0">
              <a:buNone/>
              <a:defRPr sz="2200" b="1"/>
            </a:lvl4pPr>
            <a:lvl5pPr marL="2476416" indent="0">
              <a:buNone/>
              <a:defRPr sz="2200" b="1"/>
            </a:lvl5pPr>
            <a:lvl6pPr marL="3095520" indent="0">
              <a:buNone/>
              <a:defRPr sz="2200" b="1"/>
            </a:lvl6pPr>
            <a:lvl7pPr marL="3714623" indent="0">
              <a:buNone/>
              <a:defRPr sz="2200" b="1"/>
            </a:lvl7pPr>
            <a:lvl8pPr marL="4333727" indent="0">
              <a:buNone/>
              <a:defRPr sz="2200" b="1"/>
            </a:lvl8pPr>
            <a:lvl9pPr marL="4952831" indent="0">
              <a:buNone/>
              <a:defRPr sz="2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2" y="3392704"/>
            <a:ext cx="4850130" cy="6163827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800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628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38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425946"/>
            <a:ext cx="3609976" cy="1812744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0" y="425946"/>
            <a:ext cx="6134100" cy="9130586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3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" y="2238692"/>
            <a:ext cx="3609976" cy="7317841"/>
          </a:xfrm>
        </p:spPr>
        <p:txBody>
          <a:bodyPr/>
          <a:lstStyle>
            <a:lvl1pPr marL="0" indent="0">
              <a:buNone/>
              <a:defRPr sz="1900"/>
            </a:lvl1pPr>
            <a:lvl2pPr marL="619104" indent="0">
              <a:buNone/>
              <a:defRPr sz="1600"/>
            </a:lvl2pPr>
            <a:lvl3pPr marL="1238207" indent="0">
              <a:buNone/>
              <a:defRPr sz="1400"/>
            </a:lvl3pPr>
            <a:lvl4pPr marL="1857312" indent="0">
              <a:buNone/>
              <a:defRPr sz="1200"/>
            </a:lvl4pPr>
            <a:lvl5pPr marL="2476416" indent="0">
              <a:buNone/>
              <a:defRPr sz="1200"/>
            </a:lvl5pPr>
            <a:lvl6pPr marL="3095520" indent="0">
              <a:buNone/>
              <a:defRPr sz="1200"/>
            </a:lvl6pPr>
            <a:lvl7pPr marL="3714623" indent="0">
              <a:buNone/>
              <a:defRPr sz="1200"/>
            </a:lvl7pPr>
            <a:lvl8pPr marL="4333727" indent="0">
              <a:buNone/>
              <a:defRPr sz="1200"/>
            </a:lvl8pPr>
            <a:lvl9pPr marL="495283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57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9BAFF-F2B4-44BB-A199-4706F86C7B71}" type="datetime1">
              <a:rPr lang="en-US" smtClean="0"/>
              <a:pPr/>
              <a:t>3/20/2016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7488714"/>
            <a:ext cx="6583680" cy="884085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955901"/>
            <a:ext cx="6583680" cy="6418898"/>
          </a:xfrm>
        </p:spPr>
        <p:txBody>
          <a:bodyPr/>
          <a:lstStyle>
            <a:lvl1pPr marL="0" indent="0">
              <a:buNone/>
              <a:defRPr sz="4300"/>
            </a:lvl1pPr>
            <a:lvl2pPr marL="619104" indent="0">
              <a:buNone/>
              <a:defRPr sz="3800"/>
            </a:lvl2pPr>
            <a:lvl3pPr marL="1238207" indent="0">
              <a:buNone/>
              <a:defRPr sz="3300"/>
            </a:lvl3pPr>
            <a:lvl4pPr marL="1857312" indent="0">
              <a:buNone/>
              <a:defRPr sz="2700"/>
            </a:lvl4pPr>
            <a:lvl5pPr marL="2476416" indent="0">
              <a:buNone/>
              <a:defRPr sz="2700"/>
            </a:lvl5pPr>
            <a:lvl6pPr marL="3095520" indent="0">
              <a:buNone/>
              <a:defRPr sz="2700"/>
            </a:lvl6pPr>
            <a:lvl7pPr marL="3714623" indent="0">
              <a:buNone/>
              <a:defRPr sz="2700"/>
            </a:lvl7pPr>
            <a:lvl8pPr marL="4333727" indent="0">
              <a:buNone/>
              <a:defRPr sz="2700"/>
            </a:lvl8pPr>
            <a:lvl9pPr marL="4952831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8372799"/>
            <a:ext cx="6583680" cy="1255548"/>
          </a:xfrm>
        </p:spPr>
        <p:txBody>
          <a:bodyPr/>
          <a:lstStyle>
            <a:lvl1pPr marL="0" indent="0">
              <a:buNone/>
              <a:defRPr sz="1900"/>
            </a:lvl1pPr>
            <a:lvl2pPr marL="619104" indent="0">
              <a:buNone/>
              <a:defRPr sz="1600"/>
            </a:lvl2pPr>
            <a:lvl3pPr marL="1238207" indent="0">
              <a:buNone/>
              <a:defRPr sz="1400"/>
            </a:lvl3pPr>
            <a:lvl4pPr marL="1857312" indent="0">
              <a:buNone/>
              <a:defRPr sz="1200"/>
            </a:lvl4pPr>
            <a:lvl5pPr marL="2476416" indent="0">
              <a:buNone/>
              <a:defRPr sz="1200"/>
            </a:lvl5pPr>
            <a:lvl6pPr marL="3095520" indent="0">
              <a:buNone/>
              <a:defRPr sz="1200"/>
            </a:lvl6pPr>
            <a:lvl7pPr marL="3714623" indent="0">
              <a:buNone/>
              <a:defRPr sz="1200"/>
            </a:lvl7pPr>
            <a:lvl8pPr marL="4333727" indent="0">
              <a:buNone/>
              <a:defRPr sz="1200"/>
            </a:lvl8pPr>
            <a:lvl9pPr marL="495283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414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46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18120" y="237737"/>
            <a:ext cx="2331720" cy="879626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2960" y="237737"/>
            <a:ext cx="6812280" cy="87962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300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3323367"/>
            <a:ext cx="9326880" cy="229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6062292"/>
            <a:ext cx="7680960" cy="2733975"/>
          </a:xfrm>
        </p:spPr>
        <p:txBody>
          <a:bodyPr/>
          <a:lstStyle>
            <a:lvl1pPr marL="0" indent="0" algn="ctr">
              <a:buNone/>
              <a:defRPr/>
            </a:lvl1pPr>
            <a:lvl2pPr marL="619071" indent="0" algn="ctr">
              <a:buNone/>
              <a:defRPr/>
            </a:lvl2pPr>
            <a:lvl3pPr marL="1238142" indent="0" algn="ctr">
              <a:buNone/>
              <a:defRPr/>
            </a:lvl3pPr>
            <a:lvl4pPr marL="1857214" indent="0" algn="ctr">
              <a:buNone/>
              <a:defRPr/>
            </a:lvl4pPr>
            <a:lvl5pPr marL="2476286" indent="0" algn="ctr">
              <a:buNone/>
              <a:defRPr/>
            </a:lvl5pPr>
            <a:lvl6pPr marL="3095357" indent="0" algn="ctr">
              <a:buNone/>
              <a:defRPr/>
            </a:lvl6pPr>
            <a:lvl7pPr marL="3714428" indent="0" algn="ctr">
              <a:buNone/>
              <a:defRPr/>
            </a:lvl7pPr>
            <a:lvl8pPr marL="4333500" indent="0" algn="ctr">
              <a:buNone/>
              <a:defRPr/>
            </a:lvl8pPr>
            <a:lvl9pPr marL="495257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8977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7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6874563"/>
            <a:ext cx="9326880" cy="2124774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4534339"/>
            <a:ext cx="9326880" cy="2340222"/>
          </a:xfrm>
        </p:spPr>
        <p:txBody>
          <a:bodyPr anchor="b"/>
          <a:lstStyle>
            <a:lvl1pPr marL="0" indent="0">
              <a:buNone/>
              <a:defRPr sz="2700"/>
            </a:lvl1pPr>
            <a:lvl2pPr marL="619071" indent="0">
              <a:buNone/>
              <a:defRPr sz="2400"/>
            </a:lvl2pPr>
            <a:lvl3pPr marL="1238142" indent="0">
              <a:buNone/>
              <a:defRPr sz="2200"/>
            </a:lvl3pPr>
            <a:lvl4pPr marL="1857214" indent="0">
              <a:buNone/>
              <a:defRPr sz="1900"/>
            </a:lvl4pPr>
            <a:lvl5pPr marL="2476286" indent="0">
              <a:buNone/>
              <a:defRPr sz="1900"/>
            </a:lvl5pPr>
            <a:lvl6pPr marL="3095357" indent="0">
              <a:buNone/>
              <a:defRPr sz="1900"/>
            </a:lvl6pPr>
            <a:lvl7pPr marL="3714428" indent="0">
              <a:buNone/>
              <a:defRPr sz="1900"/>
            </a:lvl7pPr>
            <a:lvl8pPr marL="4333500" indent="0">
              <a:buNone/>
              <a:defRPr sz="1900"/>
            </a:lvl8pPr>
            <a:lvl9pPr marL="4952571" indent="0">
              <a:buNone/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3452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2615106"/>
            <a:ext cx="4572000" cy="641889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2615106"/>
            <a:ext cx="4572000" cy="641889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9286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428423"/>
            <a:ext cx="9875520" cy="17830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2394705"/>
            <a:ext cx="4848226" cy="997999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19071" indent="0">
              <a:buNone/>
              <a:defRPr sz="2700" b="1"/>
            </a:lvl2pPr>
            <a:lvl3pPr marL="1238142" indent="0">
              <a:buNone/>
              <a:defRPr sz="2400" b="1"/>
            </a:lvl3pPr>
            <a:lvl4pPr marL="1857214" indent="0">
              <a:buNone/>
              <a:defRPr sz="2200" b="1"/>
            </a:lvl4pPr>
            <a:lvl5pPr marL="2476286" indent="0">
              <a:buNone/>
              <a:defRPr sz="2200" b="1"/>
            </a:lvl5pPr>
            <a:lvl6pPr marL="3095357" indent="0">
              <a:buNone/>
              <a:defRPr sz="2200" b="1"/>
            </a:lvl6pPr>
            <a:lvl7pPr marL="3714428" indent="0">
              <a:buNone/>
              <a:defRPr sz="2200" b="1"/>
            </a:lvl7pPr>
            <a:lvl8pPr marL="4333500" indent="0">
              <a:buNone/>
              <a:defRPr sz="2200" b="1"/>
            </a:lvl8pPr>
            <a:lvl9pPr marL="4952571" indent="0">
              <a:buNone/>
              <a:defRPr sz="2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3392704"/>
            <a:ext cx="4848226" cy="6163827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2" y="2394705"/>
            <a:ext cx="4850130" cy="997999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19071" indent="0">
              <a:buNone/>
              <a:defRPr sz="2700" b="1"/>
            </a:lvl2pPr>
            <a:lvl3pPr marL="1238142" indent="0">
              <a:buNone/>
              <a:defRPr sz="2400" b="1"/>
            </a:lvl3pPr>
            <a:lvl4pPr marL="1857214" indent="0">
              <a:buNone/>
              <a:defRPr sz="2200" b="1"/>
            </a:lvl4pPr>
            <a:lvl5pPr marL="2476286" indent="0">
              <a:buNone/>
              <a:defRPr sz="2200" b="1"/>
            </a:lvl5pPr>
            <a:lvl6pPr marL="3095357" indent="0">
              <a:buNone/>
              <a:defRPr sz="2200" b="1"/>
            </a:lvl6pPr>
            <a:lvl7pPr marL="3714428" indent="0">
              <a:buNone/>
              <a:defRPr sz="2200" b="1"/>
            </a:lvl7pPr>
            <a:lvl8pPr marL="4333500" indent="0">
              <a:buNone/>
              <a:defRPr sz="2200" b="1"/>
            </a:lvl8pPr>
            <a:lvl9pPr marL="4952571" indent="0">
              <a:buNone/>
              <a:defRPr sz="2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2" y="3392704"/>
            <a:ext cx="4850130" cy="6163827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8494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5183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110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6874566"/>
            <a:ext cx="9326880" cy="2124774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4534345"/>
            <a:ext cx="9326880" cy="2340222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269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5389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808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5077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13474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7616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38864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501559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BC0D-D52B-4887-B197-E8D122CD3E27}" type="datetime1">
              <a:rPr lang="en-US" smtClean="0"/>
              <a:pPr/>
              <a:t>3/20/2016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2" y="425946"/>
            <a:ext cx="3609976" cy="1812744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0" y="425946"/>
            <a:ext cx="6134100" cy="9130586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3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2" y="2238691"/>
            <a:ext cx="3609976" cy="7317841"/>
          </a:xfrm>
        </p:spPr>
        <p:txBody>
          <a:bodyPr/>
          <a:lstStyle>
            <a:lvl1pPr marL="0" indent="0">
              <a:buNone/>
              <a:defRPr sz="1900"/>
            </a:lvl1pPr>
            <a:lvl2pPr marL="619071" indent="0">
              <a:buNone/>
              <a:defRPr sz="1600"/>
            </a:lvl2pPr>
            <a:lvl3pPr marL="1238142" indent="0">
              <a:buNone/>
              <a:defRPr sz="1400"/>
            </a:lvl3pPr>
            <a:lvl4pPr marL="1857214" indent="0">
              <a:buNone/>
              <a:defRPr sz="1200"/>
            </a:lvl4pPr>
            <a:lvl5pPr marL="2476286" indent="0">
              <a:buNone/>
              <a:defRPr sz="1200"/>
            </a:lvl5pPr>
            <a:lvl6pPr marL="3095357" indent="0">
              <a:buNone/>
              <a:defRPr sz="1200"/>
            </a:lvl6pPr>
            <a:lvl7pPr marL="3714428" indent="0">
              <a:buNone/>
              <a:defRPr sz="1200"/>
            </a:lvl7pPr>
            <a:lvl8pPr marL="4333500" indent="0">
              <a:buNone/>
              <a:defRPr sz="1200"/>
            </a:lvl8pPr>
            <a:lvl9pPr marL="495257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424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7488714"/>
            <a:ext cx="6583680" cy="884085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955901"/>
            <a:ext cx="6583680" cy="6418898"/>
          </a:xfrm>
        </p:spPr>
        <p:txBody>
          <a:bodyPr/>
          <a:lstStyle>
            <a:lvl1pPr marL="0" indent="0">
              <a:buNone/>
              <a:defRPr sz="4300"/>
            </a:lvl1pPr>
            <a:lvl2pPr marL="619071" indent="0">
              <a:buNone/>
              <a:defRPr sz="3800"/>
            </a:lvl2pPr>
            <a:lvl3pPr marL="1238142" indent="0">
              <a:buNone/>
              <a:defRPr sz="3300"/>
            </a:lvl3pPr>
            <a:lvl4pPr marL="1857214" indent="0">
              <a:buNone/>
              <a:defRPr sz="2700"/>
            </a:lvl4pPr>
            <a:lvl5pPr marL="2476286" indent="0">
              <a:buNone/>
              <a:defRPr sz="2700"/>
            </a:lvl5pPr>
            <a:lvl6pPr marL="3095357" indent="0">
              <a:buNone/>
              <a:defRPr sz="2700"/>
            </a:lvl6pPr>
            <a:lvl7pPr marL="3714428" indent="0">
              <a:buNone/>
              <a:defRPr sz="2700"/>
            </a:lvl7pPr>
            <a:lvl8pPr marL="4333500" indent="0">
              <a:buNone/>
              <a:defRPr sz="2700"/>
            </a:lvl8pPr>
            <a:lvl9pPr marL="4952571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8372799"/>
            <a:ext cx="6583680" cy="1255548"/>
          </a:xfrm>
        </p:spPr>
        <p:txBody>
          <a:bodyPr/>
          <a:lstStyle>
            <a:lvl1pPr marL="0" indent="0">
              <a:buNone/>
              <a:defRPr sz="1900"/>
            </a:lvl1pPr>
            <a:lvl2pPr marL="619071" indent="0">
              <a:buNone/>
              <a:defRPr sz="1600"/>
            </a:lvl2pPr>
            <a:lvl3pPr marL="1238142" indent="0">
              <a:buNone/>
              <a:defRPr sz="1400"/>
            </a:lvl3pPr>
            <a:lvl4pPr marL="1857214" indent="0">
              <a:buNone/>
              <a:defRPr sz="1200"/>
            </a:lvl4pPr>
            <a:lvl5pPr marL="2476286" indent="0">
              <a:buNone/>
              <a:defRPr sz="1200"/>
            </a:lvl5pPr>
            <a:lvl6pPr marL="3095357" indent="0">
              <a:buNone/>
              <a:defRPr sz="1200"/>
            </a:lvl6pPr>
            <a:lvl7pPr marL="3714428" indent="0">
              <a:buNone/>
              <a:defRPr sz="1200"/>
            </a:lvl7pPr>
            <a:lvl8pPr marL="4333500" indent="0">
              <a:buNone/>
              <a:defRPr sz="1200"/>
            </a:lvl8pPr>
            <a:lvl9pPr marL="495257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52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1660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18120" y="237737"/>
            <a:ext cx="2331720" cy="879626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2960" y="237737"/>
            <a:ext cx="6812280" cy="87962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636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4992481"/>
            <a:ext cx="7315200" cy="1412058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21040" y="4992481"/>
            <a:ext cx="7315200" cy="1412058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049DE-B8F9-4016-A279-691AE1A4D6F3}" type="datetime1">
              <a:rPr lang="en-US" smtClean="0"/>
              <a:pPr/>
              <a:t>3/20/2016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428426"/>
            <a:ext cx="9875520" cy="17830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2394708"/>
            <a:ext cx="4848226" cy="998001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26949" indent="0">
              <a:buNone/>
              <a:defRPr sz="2700" b="1"/>
            </a:lvl2pPr>
            <a:lvl3pPr marL="1253897" indent="0">
              <a:buNone/>
              <a:defRPr sz="2400" b="1"/>
            </a:lvl3pPr>
            <a:lvl4pPr marL="1880847" indent="0">
              <a:buNone/>
              <a:defRPr sz="2200" b="1"/>
            </a:lvl4pPr>
            <a:lvl5pPr marL="2507796" indent="0">
              <a:buNone/>
              <a:defRPr sz="2200" b="1"/>
            </a:lvl5pPr>
            <a:lvl6pPr marL="3134745" indent="0">
              <a:buNone/>
              <a:defRPr sz="2200" b="1"/>
            </a:lvl6pPr>
            <a:lvl7pPr marL="3761693" indent="0">
              <a:buNone/>
              <a:defRPr sz="2200" b="1"/>
            </a:lvl7pPr>
            <a:lvl8pPr marL="4388643" indent="0">
              <a:buNone/>
              <a:defRPr sz="2200" b="1"/>
            </a:lvl8pPr>
            <a:lvl9pPr marL="5015591" indent="0">
              <a:buNone/>
              <a:defRPr sz="2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3392707"/>
            <a:ext cx="4848226" cy="6163827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3" y="2394708"/>
            <a:ext cx="4850130" cy="998001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26949" indent="0">
              <a:buNone/>
              <a:defRPr sz="2700" b="1"/>
            </a:lvl2pPr>
            <a:lvl3pPr marL="1253897" indent="0">
              <a:buNone/>
              <a:defRPr sz="2400" b="1"/>
            </a:lvl3pPr>
            <a:lvl4pPr marL="1880847" indent="0">
              <a:buNone/>
              <a:defRPr sz="2200" b="1"/>
            </a:lvl4pPr>
            <a:lvl5pPr marL="2507796" indent="0">
              <a:buNone/>
              <a:defRPr sz="2200" b="1"/>
            </a:lvl5pPr>
            <a:lvl6pPr marL="3134745" indent="0">
              <a:buNone/>
              <a:defRPr sz="2200" b="1"/>
            </a:lvl6pPr>
            <a:lvl7pPr marL="3761693" indent="0">
              <a:buNone/>
              <a:defRPr sz="2200" b="1"/>
            </a:lvl7pPr>
            <a:lvl8pPr marL="4388643" indent="0">
              <a:buNone/>
              <a:defRPr sz="2200" b="1"/>
            </a:lvl8pPr>
            <a:lvl9pPr marL="5015591" indent="0">
              <a:buNone/>
              <a:defRPr sz="2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3" y="3392707"/>
            <a:ext cx="4850130" cy="6163827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7489-297E-4312-99D5-EB24D5461C3B}" type="datetime1">
              <a:rPr lang="en-US" smtClean="0"/>
              <a:pPr/>
              <a:t>3/20/2016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EE5A3-1532-4F3C-AE87-0A6067D3EFE8}" type="datetime1">
              <a:rPr lang="en-US" smtClean="0"/>
              <a:pPr/>
              <a:t>3/20/2016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B5D46-7D3C-47F6-A89F-82E056CDF0BC}" type="datetime1">
              <a:rPr lang="en-US" smtClean="0"/>
              <a:pPr/>
              <a:t>3/20/2016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2" y="425949"/>
            <a:ext cx="3609976" cy="1812744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1" y="425954"/>
            <a:ext cx="6134100" cy="9130586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3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2" y="2238698"/>
            <a:ext cx="3609976" cy="7317841"/>
          </a:xfrm>
        </p:spPr>
        <p:txBody>
          <a:bodyPr/>
          <a:lstStyle>
            <a:lvl1pPr marL="0" indent="0">
              <a:buNone/>
              <a:defRPr sz="1900"/>
            </a:lvl1pPr>
            <a:lvl2pPr marL="626949" indent="0">
              <a:buNone/>
              <a:defRPr sz="1800"/>
            </a:lvl2pPr>
            <a:lvl3pPr marL="1253897" indent="0">
              <a:buNone/>
              <a:defRPr sz="1400"/>
            </a:lvl3pPr>
            <a:lvl4pPr marL="1880847" indent="0">
              <a:buNone/>
              <a:defRPr sz="1200"/>
            </a:lvl4pPr>
            <a:lvl5pPr marL="2507796" indent="0">
              <a:buNone/>
              <a:defRPr sz="1200"/>
            </a:lvl5pPr>
            <a:lvl6pPr marL="3134745" indent="0">
              <a:buNone/>
              <a:defRPr sz="1200"/>
            </a:lvl6pPr>
            <a:lvl7pPr marL="3761693" indent="0">
              <a:buNone/>
              <a:defRPr sz="1200"/>
            </a:lvl7pPr>
            <a:lvl8pPr marL="4388643" indent="0">
              <a:buNone/>
              <a:defRPr sz="1200"/>
            </a:lvl8pPr>
            <a:lvl9pPr marL="501559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B6E9D-2709-4D92-A951-7C7F0BCAE711}" type="datetime1">
              <a:rPr lang="en-US" smtClean="0"/>
              <a:pPr/>
              <a:t>3/20/2016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7488721"/>
            <a:ext cx="6583680" cy="884087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955899"/>
            <a:ext cx="6583680" cy="6418898"/>
          </a:xfrm>
        </p:spPr>
        <p:txBody>
          <a:bodyPr/>
          <a:lstStyle>
            <a:lvl1pPr marL="0" indent="0">
              <a:buNone/>
              <a:defRPr sz="4300"/>
            </a:lvl1pPr>
            <a:lvl2pPr marL="626949" indent="0">
              <a:buNone/>
              <a:defRPr sz="3800"/>
            </a:lvl2pPr>
            <a:lvl3pPr marL="1253897" indent="0">
              <a:buNone/>
              <a:defRPr sz="3300"/>
            </a:lvl3pPr>
            <a:lvl4pPr marL="1880847" indent="0">
              <a:buNone/>
              <a:defRPr sz="2700"/>
            </a:lvl4pPr>
            <a:lvl5pPr marL="2507796" indent="0">
              <a:buNone/>
              <a:defRPr sz="2700"/>
            </a:lvl5pPr>
            <a:lvl6pPr marL="3134745" indent="0">
              <a:buNone/>
              <a:defRPr sz="2700"/>
            </a:lvl6pPr>
            <a:lvl7pPr marL="3761693" indent="0">
              <a:buNone/>
              <a:defRPr sz="2700"/>
            </a:lvl7pPr>
            <a:lvl8pPr marL="4388643" indent="0">
              <a:buNone/>
              <a:defRPr sz="2700"/>
            </a:lvl8pPr>
            <a:lvl9pPr marL="5015591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8372805"/>
            <a:ext cx="6583680" cy="1255548"/>
          </a:xfrm>
        </p:spPr>
        <p:txBody>
          <a:bodyPr/>
          <a:lstStyle>
            <a:lvl1pPr marL="0" indent="0">
              <a:buNone/>
              <a:defRPr sz="1900"/>
            </a:lvl1pPr>
            <a:lvl2pPr marL="626949" indent="0">
              <a:buNone/>
              <a:defRPr sz="1800"/>
            </a:lvl2pPr>
            <a:lvl3pPr marL="1253897" indent="0">
              <a:buNone/>
              <a:defRPr sz="1400"/>
            </a:lvl3pPr>
            <a:lvl4pPr marL="1880847" indent="0">
              <a:buNone/>
              <a:defRPr sz="1200"/>
            </a:lvl4pPr>
            <a:lvl5pPr marL="2507796" indent="0">
              <a:buNone/>
              <a:defRPr sz="1200"/>
            </a:lvl5pPr>
            <a:lvl6pPr marL="3134745" indent="0">
              <a:buNone/>
              <a:defRPr sz="1200"/>
            </a:lvl6pPr>
            <a:lvl7pPr marL="3761693" indent="0">
              <a:buNone/>
              <a:defRPr sz="1200"/>
            </a:lvl7pPr>
            <a:lvl8pPr marL="4388643" indent="0">
              <a:buNone/>
              <a:defRPr sz="1200"/>
            </a:lvl8pPr>
            <a:lvl9pPr marL="501559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64CE4-B6B5-48F5-94B0-7844F64EBF6F}" type="datetime1">
              <a:rPr lang="en-US" smtClean="0"/>
              <a:pPr/>
              <a:t>3/20/2016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428426"/>
            <a:ext cx="9875520" cy="1783027"/>
          </a:xfrm>
          <a:prstGeom prst="rect">
            <a:avLst/>
          </a:prstGeom>
        </p:spPr>
        <p:txBody>
          <a:bodyPr vert="horz" lIns="125389" tIns="62694" rIns="125389" bIns="6269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2496241"/>
            <a:ext cx="9875520" cy="7060295"/>
          </a:xfrm>
          <a:prstGeom prst="rect">
            <a:avLst/>
          </a:prstGeom>
        </p:spPr>
        <p:txBody>
          <a:bodyPr vert="horz" lIns="125389" tIns="62694" rIns="125389" bIns="6269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9915616"/>
            <a:ext cx="2560320" cy="569578"/>
          </a:xfrm>
          <a:prstGeom prst="rect">
            <a:avLst/>
          </a:prstGeom>
        </p:spPr>
        <p:txBody>
          <a:bodyPr vert="horz" lIns="125389" tIns="62694" rIns="125389" bIns="62694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81ED8-B504-4AE1-ABC9-2A0A9B022ED0}" type="datetime1">
              <a:rPr lang="en-US" smtClean="0"/>
              <a:pPr/>
              <a:t>3/20/2016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9915616"/>
            <a:ext cx="3474720" cy="569578"/>
          </a:xfrm>
          <a:prstGeom prst="rect">
            <a:avLst/>
          </a:prstGeom>
        </p:spPr>
        <p:txBody>
          <a:bodyPr vert="horz" lIns="125389" tIns="62694" rIns="125389" bIns="62694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9915616"/>
            <a:ext cx="2560320" cy="569578"/>
          </a:xfrm>
          <a:prstGeom prst="rect">
            <a:avLst/>
          </a:prstGeom>
        </p:spPr>
        <p:txBody>
          <a:bodyPr vert="horz" lIns="125389" tIns="62694" rIns="125389" bIns="62694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94F5A-AAB5-4B1D-A479-02C8B157D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1253897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0211" indent="-470211" algn="l" defTabSz="1253897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18792" indent="-391843" algn="l" defTabSz="1253897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7373" indent="-313474" algn="l" defTabSz="1253897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321" indent="-313474" algn="l" defTabSz="1253897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21270" indent="-313474" algn="l" defTabSz="1253897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8220" indent="-313474" algn="l" defTabSz="125389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5168" indent="-313474" algn="l" defTabSz="125389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02118" indent="-313474" algn="l" defTabSz="125389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9065" indent="-313474" algn="l" defTabSz="125389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389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6949" algn="l" defTabSz="125389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53897" algn="l" defTabSz="125389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80847" algn="l" defTabSz="125389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507796" algn="l" defTabSz="125389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134745" algn="l" defTabSz="125389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761693" algn="l" defTabSz="125389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388643" algn="l" defTabSz="125389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015591" algn="l" defTabSz="125389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2960" y="237737"/>
            <a:ext cx="9326880" cy="178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821" tIns="61910" rIns="123821" bIns="619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2960" y="2615106"/>
            <a:ext cx="9326880" cy="641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821" tIns="61910" rIns="123821" bIns="619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22960" y="9747215"/>
            <a:ext cx="2286000" cy="71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821" tIns="61910" rIns="123821" bIns="61910" numCol="1" anchor="t" anchorCtr="0" compatLnSpc="1">
            <a:prstTxWarp prst="textNoShape">
              <a:avLst/>
            </a:prstTxWarp>
          </a:bodyPr>
          <a:lstStyle>
            <a:lvl1pPr>
              <a:defRPr sz="1900"/>
            </a:lvl1pPr>
          </a:lstStyle>
          <a:p>
            <a:pPr defTabSz="9143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040" y="9747215"/>
            <a:ext cx="3474720" cy="71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821" tIns="61910" rIns="123821" bIns="61910" numCol="1" anchor="t" anchorCtr="0" compatLnSpc="1">
            <a:prstTxWarp prst="textNoShape">
              <a:avLst/>
            </a:prstTxWarp>
          </a:bodyPr>
          <a:lstStyle>
            <a:lvl1pPr algn="ctr">
              <a:defRPr sz="1900"/>
            </a:lvl1pPr>
          </a:lstStyle>
          <a:p>
            <a:pPr defTabSz="9143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  <a:latin typeface="Arial Unicode MS" pitchFamily="34" charset="-128"/>
              </a:rPr>
              <a:t>Soergel, </a:t>
            </a:r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3840" y="9747215"/>
            <a:ext cx="2286000" cy="71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821" tIns="61910" rIns="123821" bIns="61910" numCol="1" anchor="t" anchorCtr="0" compatLnSpc="1">
            <a:prstTxWarp prst="textNoShape">
              <a:avLst/>
            </a:prstTxWarp>
          </a:bodyPr>
          <a:lstStyle>
            <a:lvl1pPr algn="r">
              <a:defRPr sz="3800"/>
            </a:lvl1pPr>
          </a:lstStyle>
          <a:p>
            <a:pPr defTabSz="914346" fontAlgn="base">
              <a:spcBef>
                <a:spcPct val="0"/>
              </a:spcBef>
              <a:spcAft>
                <a:spcPct val="0"/>
              </a:spcAft>
              <a:defRPr/>
            </a:pPr>
            <a:fld id="{F023A00D-5CB4-4BC5-96EA-DD2D4099CE3A}" type="slidenum">
              <a:rPr lang="en-US" smtClean="0">
                <a:solidFill>
                  <a:srgbClr val="FFFFFF"/>
                </a:solidFill>
                <a:latin typeface="Arial Unicode MS" pitchFamily="34" charset="-128"/>
              </a:rPr>
              <a:pPr defTabSz="91434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3622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54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4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54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54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5400" b="1">
          <a:solidFill>
            <a:srgbClr val="FFCC66"/>
          </a:solidFill>
          <a:latin typeface="Arial" charset="0"/>
          <a:cs typeface="Arial" charset="0"/>
        </a:defRPr>
      </a:lvl5pPr>
      <a:lvl6pPr marL="619104" algn="ctr" rtl="0" fontAlgn="base">
        <a:spcBef>
          <a:spcPct val="0"/>
        </a:spcBef>
        <a:spcAft>
          <a:spcPct val="0"/>
        </a:spcAft>
        <a:defRPr sz="5400" b="1">
          <a:solidFill>
            <a:srgbClr val="FFCC66"/>
          </a:solidFill>
          <a:latin typeface="Arial" charset="0"/>
          <a:cs typeface="Arial" charset="0"/>
        </a:defRPr>
      </a:lvl6pPr>
      <a:lvl7pPr marL="1238207" algn="ctr" rtl="0" fontAlgn="base">
        <a:spcBef>
          <a:spcPct val="0"/>
        </a:spcBef>
        <a:spcAft>
          <a:spcPct val="0"/>
        </a:spcAft>
        <a:defRPr sz="5400" b="1">
          <a:solidFill>
            <a:srgbClr val="FFCC66"/>
          </a:solidFill>
          <a:latin typeface="Arial" charset="0"/>
          <a:cs typeface="Arial" charset="0"/>
        </a:defRPr>
      </a:lvl7pPr>
      <a:lvl8pPr marL="1857312" algn="ctr" rtl="0" fontAlgn="base">
        <a:spcBef>
          <a:spcPct val="0"/>
        </a:spcBef>
        <a:spcAft>
          <a:spcPct val="0"/>
        </a:spcAft>
        <a:defRPr sz="5400" b="1">
          <a:solidFill>
            <a:srgbClr val="FFCC66"/>
          </a:solidFill>
          <a:latin typeface="Arial" charset="0"/>
          <a:cs typeface="Arial" charset="0"/>
        </a:defRPr>
      </a:lvl8pPr>
      <a:lvl9pPr marL="2476416" algn="ctr" rtl="0" fontAlgn="base">
        <a:spcBef>
          <a:spcPct val="0"/>
        </a:spcBef>
        <a:spcAft>
          <a:spcPct val="0"/>
        </a:spcAft>
        <a:defRPr sz="54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464328" indent="-464328" algn="l" rtl="0" fontAlgn="base">
        <a:spcBef>
          <a:spcPct val="60000"/>
        </a:spcBef>
        <a:spcAft>
          <a:spcPct val="0"/>
        </a:spcAft>
        <a:buChar char="•"/>
        <a:defRPr sz="3300">
          <a:solidFill>
            <a:schemeClr val="tx1"/>
          </a:solidFill>
          <a:latin typeface="+mn-lt"/>
          <a:ea typeface="+mn-ea"/>
          <a:cs typeface="+mn-cs"/>
        </a:defRPr>
      </a:lvl1pPr>
      <a:lvl2pPr marL="1006043" indent="-386940" algn="l" rtl="0" fontAlgn="base">
        <a:spcBef>
          <a:spcPct val="20000"/>
        </a:spcBef>
        <a:spcAft>
          <a:spcPct val="0"/>
        </a:spcAft>
        <a:buChar char="•"/>
        <a:defRPr sz="3300">
          <a:solidFill>
            <a:schemeClr val="tx1"/>
          </a:solidFill>
          <a:latin typeface="+mn-lt"/>
          <a:cs typeface="+mn-cs"/>
        </a:defRPr>
      </a:lvl2pPr>
      <a:lvl3pPr marL="1547760" indent="-309551" algn="l" rtl="0" fontAlgn="base">
        <a:spcBef>
          <a:spcPct val="20000"/>
        </a:spcBef>
        <a:spcAft>
          <a:spcPct val="0"/>
        </a:spcAft>
        <a:buChar char="•"/>
        <a:defRPr sz="3300">
          <a:solidFill>
            <a:schemeClr val="tx1"/>
          </a:solidFill>
          <a:latin typeface="+mn-lt"/>
          <a:cs typeface="+mn-cs"/>
        </a:defRPr>
      </a:lvl3pPr>
      <a:lvl4pPr marL="2166864" indent="-309551" algn="l" rtl="0" fontAlgn="base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  <a:cs typeface="+mn-cs"/>
        </a:defRPr>
      </a:lvl4pPr>
      <a:lvl5pPr marL="2785967" indent="-309551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cs typeface="+mn-cs"/>
        </a:defRPr>
      </a:lvl5pPr>
      <a:lvl6pPr marL="3405071" indent="-309551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cs typeface="+mn-cs"/>
        </a:defRPr>
      </a:lvl6pPr>
      <a:lvl7pPr marL="4024176" indent="-309551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cs typeface="+mn-cs"/>
        </a:defRPr>
      </a:lvl7pPr>
      <a:lvl8pPr marL="4643280" indent="-309551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cs typeface="+mn-cs"/>
        </a:defRPr>
      </a:lvl8pPr>
      <a:lvl9pPr marL="5262383" indent="-309551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2382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9104" algn="l" defTabSz="12382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38207" algn="l" defTabSz="12382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57312" algn="l" defTabSz="12382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76416" algn="l" defTabSz="12382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95520" algn="l" defTabSz="12382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623" algn="l" defTabSz="12382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333727" algn="l" defTabSz="12382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52831" algn="l" defTabSz="12382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2960" y="237737"/>
            <a:ext cx="9326880" cy="178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815" tIns="61907" rIns="123815" bIns="619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2960" y="2615106"/>
            <a:ext cx="9326880" cy="641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815" tIns="61907" rIns="123815" bIns="619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22960" y="9747215"/>
            <a:ext cx="2286000" cy="71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815" tIns="61907" rIns="123815" bIns="61907" numCol="1" anchor="t" anchorCtr="0" compatLnSpc="1">
            <a:prstTxWarp prst="textNoShape">
              <a:avLst/>
            </a:prstTxWarp>
          </a:bodyPr>
          <a:lstStyle>
            <a:lvl1pPr>
              <a:defRPr sz="1900"/>
            </a:lvl1pPr>
          </a:lstStyle>
          <a:p>
            <a:pPr defTabSz="123814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040" y="9747215"/>
            <a:ext cx="3474720" cy="71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815" tIns="61907" rIns="123815" bIns="61907" numCol="1" anchor="t" anchorCtr="0" compatLnSpc="1">
            <a:prstTxWarp prst="textNoShape">
              <a:avLst/>
            </a:prstTxWarp>
          </a:bodyPr>
          <a:lstStyle>
            <a:lvl1pPr algn="ctr">
              <a:defRPr sz="1900"/>
            </a:lvl1pPr>
          </a:lstStyle>
          <a:p>
            <a:pPr defTabSz="123814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  <a:latin typeface="Arial Unicode MS" pitchFamily="34" charset="-128"/>
              </a:rPr>
              <a:t>Soergel, </a:t>
            </a:r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3840" y="9747215"/>
            <a:ext cx="2286000" cy="71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815" tIns="61907" rIns="123815" bIns="61907" numCol="1" anchor="t" anchorCtr="0" compatLnSpc="1">
            <a:prstTxWarp prst="textNoShape">
              <a:avLst/>
            </a:prstTxWarp>
          </a:bodyPr>
          <a:lstStyle>
            <a:lvl1pPr algn="r">
              <a:defRPr sz="3800"/>
            </a:lvl1pPr>
          </a:lstStyle>
          <a:p>
            <a:pPr defTabSz="1238142" fontAlgn="base">
              <a:spcBef>
                <a:spcPct val="0"/>
              </a:spcBef>
              <a:spcAft>
                <a:spcPct val="0"/>
              </a:spcAft>
              <a:defRPr/>
            </a:pPr>
            <a:fld id="{F023A00D-5CB4-4BC5-96EA-DD2D4099CE3A}" type="slidenum">
              <a:rPr lang="en-US" smtClean="0">
                <a:solidFill>
                  <a:srgbClr val="FFFFFF"/>
                </a:solidFill>
                <a:latin typeface="Arial Unicode MS" pitchFamily="34" charset="-128"/>
              </a:rPr>
              <a:pPr defTabSz="123814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804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54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4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54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54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5400" b="1">
          <a:solidFill>
            <a:srgbClr val="FFCC66"/>
          </a:solidFill>
          <a:latin typeface="Arial" charset="0"/>
          <a:cs typeface="Arial" charset="0"/>
        </a:defRPr>
      </a:lvl5pPr>
      <a:lvl6pPr marL="619071" algn="ctr" rtl="0" fontAlgn="base">
        <a:spcBef>
          <a:spcPct val="0"/>
        </a:spcBef>
        <a:spcAft>
          <a:spcPct val="0"/>
        </a:spcAft>
        <a:defRPr sz="5400" b="1">
          <a:solidFill>
            <a:srgbClr val="FFCC66"/>
          </a:solidFill>
          <a:latin typeface="Arial" charset="0"/>
          <a:cs typeface="Arial" charset="0"/>
        </a:defRPr>
      </a:lvl6pPr>
      <a:lvl7pPr marL="1238142" algn="ctr" rtl="0" fontAlgn="base">
        <a:spcBef>
          <a:spcPct val="0"/>
        </a:spcBef>
        <a:spcAft>
          <a:spcPct val="0"/>
        </a:spcAft>
        <a:defRPr sz="5400" b="1">
          <a:solidFill>
            <a:srgbClr val="FFCC66"/>
          </a:solidFill>
          <a:latin typeface="Arial" charset="0"/>
          <a:cs typeface="Arial" charset="0"/>
        </a:defRPr>
      </a:lvl7pPr>
      <a:lvl8pPr marL="1857214" algn="ctr" rtl="0" fontAlgn="base">
        <a:spcBef>
          <a:spcPct val="0"/>
        </a:spcBef>
        <a:spcAft>
          <a:spcPct val="0"/>
        </a:spcAft>
        <a:defRPr sz="5400" b="1">
          <a:solidFill>
            <a:srgbClr val="FFCC66"/>
          </a:solidFill>
          <a:latin typeface="Arial" charset="0"/>
          <a:cs typeface="Arial" charset="0"/>
        </a:defRPr>
      </a:lvl8pPr>
      <a:lvl9pPr marL="2476286" algn="ctr" rtl="0" fontAlgn="base">
        <a:spcBef>
          <a:spcPct val="0"/>
        </a:spcBef>
        <a:spcAft>
          <a:spcPct val="0"/>
        </a:spcAft>
        <a:defRPr sz="54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464304" indent="-464304" algn="l" rtl="0" fontAlgn="base">
        <a:spcBef>
          <a:spcPct val="60000"/>
        </a:spcBef>
        <a:spcAft>
          <a:spcPct val="0"/>
        </a:spcAft>
        <a:buChar char="•"/>
        <a:defRPr sz="3300">
          <a:solidFill>
            <a:schemeClr val="tx1"/>
          </a:solidFill>
          <a:latin typeface="+mn-lt"/>
          <a:ea typeface="+mn-ea"/>
          <a:cs typeface="+mn-cs"/>
        </a:defRPr>
      </a:lvl1pPr>
      <a:lvl2pPr marL="1005990" indent="-386919" algn="l" rtl="0" fontAlgn="base">
        <a:spcBef>
          <a:spcPct val="20000"/>
        </a:spcBef>
        <a:spcAft>
          <a:spcPct val="0"/>
        </a:spcAft>
        <a:buChar char="•"/>
        <a:defRPr sz="3300">
          <a:solidFill>
            <a:schemeClr val="tx1"/>
          </a:solidFill>
          <a:latin typeface="+mn-lt"/>
          <a:cs typeface="+mn-cs"/>
        </a:defRPr>
      </a:lvl2pPr>
      <a:lvl3pPr marL="1547679" indent="-309536" algn="l" rtl="0" fontAlgn="base">
        <a:spcBef>
          <a:spcPct val="20000"/>
        </a:spcBef>
        <a:spcAft>
          <a:spcPct val="0"/>
        </a:spcAft>
        <a:buChar char="•"/>
        <a:defRPr sz="3300">
          <a:solidFill>
            <a:schemeClr val="tx1"/>
          </a:solidFill>
          <a:latin typeface="+mn-lt"/>
          <a:cs typeface="+mn-cs"/>
        </a:defRPr>
      </a:lvl3pPr>
      <a:lvl4pPr marL="2166750" indent="-309536" algn="l" rtl="0" fontAlgn="base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  <a:cs typeface="+mn-cs"/>
        </a:defRPr>
      </a:lvl4pPr>
      <a:lvl5pPr marL="2785821" indent="-309536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cs typeface="+mn-cs"/>
        </a:defRPr>
      </a:lvl5pPr>
      <a:lvl6pPr marL="3404892" indent="-309536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cs typeface="+mn-cs"/>
        </a:defRPr>
      </a:lvl6pPr>
      <a:lvl7pPr marL="4023963" indent="-309536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cs typeface="+mn-cs"/>
        </a:defRPr>
      </a:lvl7pPr>
      <a:lvl8pPr marL="4643034" indent="-309536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cs typeface="+mn-cs"/>
        </a:defRPr>
      </a:lvl8pPr>
      <a:lvl9pPr marL="5262106" indent="-309536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2381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9071" algn="l" defTabSz="12381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38142" algn="l" defTabSz="12381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57214" algn="l" defTabSz="12381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76286" algn="l" defTabSz="12381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95357" algn="l" defTabSz="12381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28" algn="l" defTabSz="12381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333500" algn="l" defTabSz="12381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52571" algn="l" defTabSz="12381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0080" y="356605"/>
            <a:ext cx="9784080" cy="4754739"/>
          </a:xfrm>
        </p:spPr>
        <p:txBody>
          <a:bodyPr/>
          <a:lstStyle/>
          <a:p>
            <a:r>
              <a:rPr lang="en-US" sz="6500" b="0" dirty="0">
                <a:latin typeface="Arial Unicode MS" pitchFamily="34" charset="-128"/>
              </a:rPr>
              <a:t>UB LIS 571 Soergel</a:t>
            </a:r>
            <a:br>
              <a:rPr lang="en-US" sz="6500" b="0" dirty="0">
                <a:latin typeface="Arial Unicode MS" pitchFamily="34" charset="-128"/>
              </a:rPr>
            </a:br>
            <a:r>
              <a:rPr lang="en-US" sz="6500" b="0">
                <a:latin typeface="Arial Unicode MS" pitchFamily="34" charset="-128"/>
              </a:rPr>
              <a:t>Lecture </a:t>
            </a:r>
            <a:r>
              <a:rPr lang="en-US" sz="6500" b="0">
                <a:latin typeface="Arial Unicode MS" pitchFamily="34" charset="-128"/>
              </a:rPr>
              <a:t>9.1  </a:t>
            </a:r>
            <a:r>
              <a:rPr lang="en-US" sz="6500" b="0">
                <a:latin typeface="Arial Unicode MS" pitchFamily="34" charset="-128"/>
              </a:rPr>
              <a:t/>
            </a:r>
            <a:br>
              <a:rPr lang="en-US" sz="6500" b="0">
                <a:latin typeface="Arial Unicode MS" pitchFamily="34" charset="-128"/>
              </a:rPr>
            </a:br>
            <a:r>
              <a:rPr lang="en-US" sz="4300"/>
              <a:t>Index Language Structure 1. Conceptual </a:t>
            </a:r>
            <a:br>
              <a:rPr lang="en-US" sz="4300"/>
            </a:br>
            <a:r>
              <a:rPr lang="en-US" sz="4300"/>
              <a:t>Step1</a:t>
            </a:r>
            <a:r>
              <a:rPr lang="en-US" sz="4300"/>
              <a:t>. Semantic Factoring</a:t>
            </a:r>
            <a:endParaRPr lang="en-US" sz="4300" b="0" dirty="0">
              <a:latin typeface="Arial Unicode MS" pitchFamily="34" charset="-128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77523" y="5467950"/>
            <a:ext cx="8686800" cy="2733975"/>
          </a:xfrm>
        </p:spPr>
        <p:txBody>
          <a:bodyPr/>
          <a:lstStyle/>
          <a:p>
            <a:pPr eaLnBrk="1" hangingPunct="1"/>
            <a:r>
              <a:rPr lang="en-US" sz="3800" b="1" dirty="0">
                <a:solidFill>
                  <a:schemeClr val="bg1"/>
                </a:solidFill>
              </a:rPr>
              <a:t>Dagobert Soergel</a:t>
            </a:r>
          </a:p>
          <a:p>
            <a:pPr eaLnBrk="1" hangingPunct="1"/>
            <a:r>
              <a:rPr lang="en-US" sz="2700" dirty="0">
                <a:solidFill>
                  <a:schemeClr val="bg1"/>
                </a:solidFill>
              </a:rPr>
              <a:t>Department of Library and Information Studies</a:t>
            </a: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Graduate School of Education </a:t>
            </a: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University at Buffalo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2194560" y="7607587"/>
            <a:ext cx="7498080" cy="63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3813" tIns="61906" rIns="123813" bIns="61906">
            <a:spAutoFit/>
          </a:bodyPr>
          <a:lstStyle/>
          <a:p>
            <a:pPr algn="ctr" defTabSz="1238207" fontAlgn="base">
              <a:spcBef>
                <a:spcPct val="10000"/>
              </a:spcBef>
              <a:spcAft>
                <a:spcPct val="0"/>
              </a:spcAft>
            </a:pPr>
            <a:endParaRPr lang="en-US" sz="33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60" y="8439666"/>
            <a:ext cx="10424160" cy="632852"/>
          </a:xfrm>
          <a:prstGeom prst="rect">
            <a:avLst/>
          </a:prstGeom>
          <a:noFill/>
        </p:spPr>
        <p:txBody>
          <a:bodyPr wrap="square" lIns="123813" tIns="61906" rIns="123813" bIns="61906" rtlCol="0">
            <a:spAutoFit/>
          </a:bodyPr>
          <a:lstStyle/>
          <a:p>
            <a:pPr defTabSz="1238207" fontAlgn="base">
              <a:spcBef>
                <a:spcPts val="813"/>
              </a:spcBef>
              <a:spcAft>
                <a:spcPct val="0"/>
              </a:spcAft>
            </a:pPr>
            <a:r>
              <a:rPr lang="en-US" sz="3300" dirty="0">
                <a:solidFill>
                  <a:srgbClr val="FFFFFF"/>
                </a:solidFill>
                <a:latin typeface="Arial Unicode MS" pitchFamily="34" charset="-128"/>
              </a:rPr>
              <a:t>Includes </a:t>
            </a:r>
            <a:r>
              <a:rPr lang="en-US" sz="3300">
                <a:solidFill>
                  <a:srgbClr val="FFFFFF"/>
                </a:solidFill>
                <a:latin typeface="Arial Unicode MS" pitchFamily="34" charset="-128"/>
              </a:rPr>
              <a:t>audio</a:t>
            </a:r>
            <a:r>
              <a:rPr lang="en-US" sz="3300">
                <a:solidFill>
                  <a:srgbClr val="FFFFFF"/>
                </a:solidFill>
                <a:latin typeface="Arial Unicode MS" pitchFamily="34" charset="-128"/>
              </a:rPr>
              <a:t>.	</a:t>
            </a:r>
            <a:r>
              <a:rPr lang="en-US" sz="3300" dirty="0">
                <a:solidFill>
                  <a:srgbClr val="FFFFFF"/>
                </a:solidFill>
                <a:latin typeface="Arial Unicode MS" pitchFamily="34" charset="-128"/>
              </a:rPr>
              <a:t>	</a:t>
            </a:r>
            <a:r>
              <a:rPr lang="en-US" sz="3300">
                <a:solidFill>
                  <a:srgbClr val="FFFFFF"/>
                </a:solidFill>
                <a:latin typeface="Arial Unicode MS" pitchFamily="34" charset="-128"/>
              </a:rPr>
              <a:t>	           	25 min</a:t>
            </a:r>
            <a:endParaRPr lang="en-US" sz="3300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202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894419"/>
              </p:ext>
            </p:extLst>
          </p:nvPr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40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~PP117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77200" y="8854280"/>
            <a:ext cx="725488" cy="725488"/>
          </a:xfrm>
          <a:prstGeom prst="rect">
            <a:avLst/>
          </a:prstGeom>
        </p:spPr>
      </p:pic>
    </p:spTree>
  </p:cSld>
  <p:clrMapOvr>
    <a:masterClrMapping/>
  </p:clrMapOvr>
  <p:transition advTm="508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103948"/>
              </p:ext>
            </p:extLst>
          </p:nvPr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</a:t>
                      </a:r>
                      <a:endParaRPr lang="en-US" sz="1700" b="0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" name="SlideNew1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83899" y="8473282"/>
            <a:ext cx="804466" cy="804465"/>
          </a:xfrm>
          <a:prstGeom prst="rect">
            <a:avLst/>
          </a:prstGeom>
        </p:spPr>
      </p:pic>
    </p:spTree>
  </p:cSld>
  <p:clrMapOvr>
    <a:masterClrMapping/>
  </p:clrMapOvr>
  <p:transition advTm="14609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596658"/>
              </p:ext>
            </p:extLst>
          </p:nvPr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</a:t>
                      </a:r>
                      <a:r>
                        <a:rPr lang="en-US" sz="1700" b="0" kern="140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endParaRPr lang="en-US" sz="1700" b="1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40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" name="SlideNew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8625682"/>
            <a:ext cx="792163" cy="79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854103"/>
              </p:ext>
            </p:extLst>
          </p:nvPr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400" spc="-20" baseline="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~PP353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924800" y="8753476"/>
            <a:ext cx="877888" cy="877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10331"/>
              </p:ext>
            </p:extLst>
          </p:nvPr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Curriculum : School : Elementary level</a:t>
                      </a:r>
                      <a:endParaRPr lang="en-US" sz="1700" b="0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~PP270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77201" y="8778082"/>
            <a:ext cx="740569" cy="740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124756"/>
              </p:ext>
            </p:extLst>
          </p:nvPr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400" baseline="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~PP23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1" y="8778082"/>
            <a:ext cx="740569" cy="740569"/>
          </a:xfrm>
          <a:prstGeom prst="rect">
            <a:avLst/>
          </a:prstGeom>
        </p:spPr>
      </p:pic>
    </p:spTree>
  </p:cSld>
  <p:clrMapOvr>
    <a:masterClrMapping/>
  </p:clrMapOvr>
  <p:transition advTm="725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527420"/>
              </p:ext>
            </p:extLst>
          </p:nvPr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endParaRPr lang="en-US" sz="1700" b="0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" name="SlideNew1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8473283"/>
            <a:ext cx="944563" cy="944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256655"/>
              </p:ext>
            </p:extLst>
          </p:nvPr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baseline="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400" baseline="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~PP31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951840" y="8549482"/>
            <a:ext cx="877888" cy="877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499449"/>
              </p:ext>
            </p:extLst>
          </p:nvPr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0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" name="SlideNew1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8320881"/>
            <a:ext cx="792163" cy="79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240609"/>
              </p:ext>
            </p:extLst>
          </p:nvPr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2" name="SlideNew1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8473282"/>
            <a:ext cx="792163" cy="792163"/>
          </a:xfrm>
          <a:prstGeom prst="rect">
            <a:avLst/>
          </a:prstGeom>
        </p:spPr>
      </p:pic>
    </p:spTree>
  </p:cSld>
  <p:clrMapOvr>
    <a:masterClrMapping/>
  </p:clrMapOvr>
  <p:transition advTm="3487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50948"/>
            <a:ext cx="9326880" cy="1783027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ow </a:t>
            </a:r>
            <a:r>
              <a:rPr lang="en-US" dirty="0"/>
              <a:t>to use </a:t>
            </a:r>
            <a:r>
              <a:rPr lang="en-US" dirty="0" smtClean="0"/>
              <a:t>these slides</a:t>
            </a:r>
            <a:br>
              <a:rPr lang="en-US" dirty="0" smtClean="0"/>
            </a:br>
            <a:r>
              <a:rPr lang="en-US" dirty="0">
                <a:solidFill>
                  <a:srgbClr val="FF0000"/>
                </a:solidFill>
              </a:rPr>
              <a:t>repeated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209449"/>
            <a:ext cx="10668000" cy="6418898"/>
          </a:xfrm>
        </p:spPr>
        <p:txBody>
          <a:bodyPr/>
          <a:lstStyle/>
          <a:p>
            <a:r>
              <a:rPr lang="en-US" sz="2700" dirty="0"/>
              <a:t>The lecture or exercise is divided into segments listed on Slide 3. </a:t>
            </a:r>
          </a:p>
          <a:p>
            <a:r>
              <a:rPr lang="en-US" sz="2700" dirty="0"/>
              <a:t>Many slides have audio. To start the audio:</a:t>
            </a:r>
          </a:p>
          <a:p>
            <a:pPr marL="928601"/>
            <a:r>
              <a:rPr lang="en-US" sz="2700" dirty="0"/>
              <a:t>Mouse over the speaker icon.</a:t>
            </a:r>
          </a:p>
          <a:p>
            <a:pPr marL="928601" lvl="1" indent="-470491">
              <a:spcBef>
                <a:spcPts val="1950"/>
              </a:spcBef>
            </a:pPr>
            <a:r>
              <a:rPr lang="en-US" sz="2700" dirty="0">
                <a:solidFill>
                  <a:schemeClr val="bg1"/>
                </a:solidFill>
              </a:rPr>
              <a:t>A familiar play-back control bar appears. </a:t>
            </a: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Click on </a:t>
            </a:r>
            <a:r>
              <a:rPr lang="en-US" sz="2700" dirty="0">
                <a:solidFill>
                  <a:schemeClr val="bg1"/>
                </a:solidFill>
                <a:latin typeface="Times New Roman"/>
                <a:cs typeface="Times New Roman"/>
              </a:rPr>
              <a:t>►</a:t>
            </a:r>
            <a:r>
              <a:rPr lang="en-US" sz="2700" dirty="0">
                <a:solidFill>
                  <a:schemeClr val="bg1"/>
                </a:solidFill>
              </a:rPr>
              <a:t>to start, click on || to pause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464301" lvl="2" indent="-464301">
              <a:spcBef>
                <a:spcPct val="60000"/>
              </a:spcBef>
            </a:pPr>
            <a:r>
              <a:rPr lang="en-US" sz="2700" dirty="0"/>
              <a:t>Other slides </a:t>
            </a:r>
            <a:r>
              <a:rPr lang="en-US" sz="2700" dirty="0">
                <a:ea typeface="+mn-ea"/>
              </a:rPr>
              <a:t>have</a:t>
            </a:r>
            <a:r>
              <a:rPr lang="en-US" sz="2700" dirty="0"/>
              <a:t> just instructions or are just to read </a:t>
            </a:r>
            <a:br>
              <a:rPr lang="en-US" sz="2700" dirty="0"/>
            </a:br>
            <a:r>
              <a:rPr lang="en-US" sz="2700" dirty="0"/>
              <a:t>or direct you to read something.</a:t>
            </a:r>
          </a:p>
          <a:p>
            <a:pPr marL="0" lvl="2" indent="-464301">
              <a:spcBef>
                <a:spcPct val="60000"/>
              </a:spcBef>
            </a:pPr>
            <a:r>
              <a:rPr lang="en-US" sz="2700" b="1" dirty="0">
                <a:solidFill>
                  <a:schemeClr val="bg1"/>
                </a:solidFill>
              </a:rPr>
              <a:t>If you do not have MS PowerPoint 2010 or later </a:t>
            </a:r>
            <a:br>
              <a:rPr lang="en-US" sz="2700" b="1" dirty="0">
                <a:solidFill>
                  <a:schemeClr val="bg1"/>
                </a:solidFill>
              </a:rPr>
            </a:br>
            <a:r>
              <a:rPr lang="en-US" sz="2700" b="1" dirty="0">
                <a:solidFill>
                  <a:schemeClr val="bg1"/>
                </a:solidFill>
              </a:rPr>
              <a:t>     (also available for Mac), get it free from UB IT.</a:t>
            </a:r>
            <a:endParaRPr lang="en-US" sz="27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2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899709"/>
              </p:ext>
            </p:extLst>
          </p:nvPr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0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~PP350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0" y="8753476"/>
            <a:ext cx="877888" cy="877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05379"/>
              </p:ext>
            </p:extLst>
          </p:nvPr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  <a:endParaRPr lang="en-US" sz="1700" b="1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400" baseline="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~PP379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1" y="8473283"/>
            <a:ext cx="892969" cy="892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225185"/>
              </p:ext>
            </p:extLst>
          </p:nvPr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endParaRPr lang="en-US" sz="1700" b="0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~PP283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1" y="8549482"/>
            <a:ext cx="816769" cy="816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721452"/>
              </p:ext>
            </p:extLst>
          </p:nvPr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endParaRPr lang="en-US" sz="1700" b="1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~PP315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0" y="8549481"/>
            <a:ext cx="801688" cy="801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462620"/>
              </p:ext>
            </p:extLst>
          </p:nvPr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  <a:endParaRPr lang="en-US" sz="1700" b="1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400" baseline="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~PP386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924800" y="8768891"/>
            <a:ext cx="877888" cy="877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504494"/>
              </p:ext>
            </p:extLst>
          </p:nvPr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  <a:endParaRPr lang="en-US" sz="1700" b="1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~PP337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1" y="8778082"/>
            <a:ext cx="816769" cy="816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825458"/>
              </p:ext>
            </p:extLst>
          </p:nvPr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  <a:endParaRPr lang="en-US" sz="1700" b="1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smtClean="0">
                          <a:solidFill>
                            <a:srgbClr val="000000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Continue in next column</a:t>
                      </a: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~PP372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0" y="8168482"/>
            <a:ext cx="877888" cy="877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26856"/>
              </p:ext>
            </p:extLst>
          </p:nvPr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 :  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 :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Gift</a:t>
                      </a:r>
                      <a:endParaRPr lang="en-US" sz="1700" b="1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Assistance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Gift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Loan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2" name="SlideNew2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8126272"/>
            <a:ext cx="884776" cy="884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794855"/>
              </p:ext>
            </p:extLst>
          </p:nvPr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 : Gift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  <a:endParaRPr lang="en-US" sz="1700" b="1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Assistance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Gift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Loan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~PP14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924800" y="8549482"/>
            <a:ext cx="877888" cy="877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4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747700"/>
              </p:ext>
            </p:extLst>
          </p:nvPr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 : Gift : Student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1" kern="12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</a:t>
                      </a:r>
                      <a:r>
                        <a:rPr lang="en-US" sz="1700" b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ealth and safety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Assistance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Gift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Loan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Health and safety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Health</a:t>
                      </a:r>
                      <a:br>
                        <a:rPr kumimoji="0" lang="en-US" sz="19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</a:br>
                      <a:r>
                        <a:rPr kumimoji="0" lang="en-US" sz="19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Safety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~PP76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153401" y="8625682"/>
            <a:ext cx="664369" cy="664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62853"/>
              </p:ext>
            </p:extLst>
          </p:nvPr>
        </p:nvGraphicFramePr>
        <p:xfrm>
          <a:off x="365763" y="2733975"/>
          <a:ext cx="10332719" cy="3210085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6217920"/>
                <a:gridCol w="2407918"/>
                <a:gridCol w="1706881"/>
              </a:tblGrid>
              <a:tr h="903400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3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31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87782" marR="87782" marT="213963" marB="21396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3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Slides</a:t>
                      </a:r>
                      <a:endParaRPr lang="en-US" sz="31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87782" marR="87782" marT="213963" marB="21396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3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Time</a:t>
                      </a:r>
                      <a:endParaRPr lang="en-US" sz="31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87782" marR="87782" marT="213963" marB="21396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0328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3300" smtClean="0">
                          <a:solidFill>
                            <a:schemeClr val="tx1"/>
                          </a:solidFill>
                        </a:rPr>
                        <a:t>Dewey classes to elemental</a:t>
                      </a:r>
                      <a:r>
                        <a:rPr lang="en-US" sz="3300" baseline="0" smtClean="0">
                          <a:solidFill>
                            <a:schemeClr val="tx1"/>
                          </a:solidFill>
                        </a:rPr>
                        <a:t> concepts</a:t>
                      </a:r>
                      <a:endParaRPr lang="en-US" sz="33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87782" marR="87782" marT="213963" marB="21396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33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Slides</a:t>
                      </a:r>
                      <a:r>
                        <a:rPr lang="en-US" sz="3300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4-40</a:t>
                      </a:r>
                      <a:endParaRPr lang="en-US" sz="33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87782" marR="87782" marT="213963" marB="21396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31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45 min</a:t>
                      </a:r>
                      <a:endParaRPr lang="en-US" sz="31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7782" marR="87782" marT="213963" marB="21396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034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31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Total</a:t>
                      </a:r>
                      <a:endParaRPr lang="en-US" sz="31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87782" marR="87782" marT="213963" marB="21396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31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87782" marR="87782" marT="213963" marB="21396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31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45 min</a:t>
                      </a:r>
                      <a:endParaRPr lang="en-US" sz="31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7782" marR="87782" marT="213963" marB="21396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919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696765"/>
              </p:ext>
            </p:extLst>
          </p:nvPr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Gift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ealth and safety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  <a:endParaRPr lang="en-US" sz="1700" b="1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Assistance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Gift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Loan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Health and safety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Health</a:t>
                      </a:r>
                      <a:b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</a:b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Safety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~PP226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0" y="8768891"/>
            <a:ext cx="877888" cy="877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814204"/>
              </p:ext>
            </p:extLst>
          </p:nvPr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Gift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ealth and safety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 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  <a:endParaRPr lang="en-US" sz="1700" b="1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Assistance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Gift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Loan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Health and safety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Health</a:t>
                      </a:r>
                      <a:b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</a:b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Safety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~PP13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848601" y="8549481"/>
            <a:ext cx="1045369" cy="1045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710783"/>
              </p:ext>
            </p:extLst>
          </p:nvPr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Gift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ealth and safety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 Student :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Male</a:t>
                      </a:r>
                      <a:endParaRPr lang="en-US" sz="1700" b="1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Assistance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Gift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Loan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Health and safety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Health</a:t>
                      </a:r>
                      <a:b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</a:b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Safety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2" name="SlideNew3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1" y="8488018"/>
            <a:ext cx="1094185" cy="1094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649223"/>
              </p:ext>
            </p:extLst>
          </p:nvPr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Gift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ealth and safety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 Student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 :  Student : Female</a:t>
                      </a:r>
                      <a:endParaRPr lang="en-US" sz="1700" b="0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Assistance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Gift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Loan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Health and safety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Health</a:t>
                      </a:r>
                      <a:b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</a:b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Safety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~PP251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0" y="8701881"/>
            <a:ext cx="801688" cy="801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380619"/>
              </p:ext>
            </p:extLst>
          </p:nvPr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Gift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ealth and safety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 Student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 :  Student : Female</a:t>
                      </a:r>
                      <a:endParaRPr lang="en-US" sz="17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Assistance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Gift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Loan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Health and safety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Health</a:t>
                      </a:r>
                      <a:b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</a:b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Safety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~PP305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848600" y="8490642"/>
            <a:ext cx="954088" cy="954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823386"/>
              </p:ext>
            </p:extLst>
          </p:nvPr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Gift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ealth and safety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 Student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 :  Student : Female</a:t>
                      </a:r>
                      <a:endParaRPr lang="en-US" sz="17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 :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  <a:endParaRPr lang="en-US" sz="1700" b="1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Assistance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Gift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Loan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Health and safety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Health</a:t>
                      </a:r>
                      <a:b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</a:b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Safety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r>
                        <a:rPr kumimoji="0" lang="en-US" sz="19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~PP89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1" y="8738394"/>
            <a:ext cx="892969" cy="892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978038"/>
              </p:ext>
            </p:extLst>
          </p:nvPr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Gift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ealth and safety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 Student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 :  Student : Female</a:t>
                      </a:r>
                      <a:endParaRPr lang="en-US" sz="17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</a:t>
                      </a:r>
                      <a:endParaRPr lang="en-US" sz="1700" b="1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Assistance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Gift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Loan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Health and safety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Health</a:t>
                      </a:r>
                      <a:b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</a:b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Safety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r>
                        <a:rPr kumimoji="0" lang="en-US" sz="19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~PP52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77200" y="9058275"/>
            <a:ext cx="725488" cy="725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914125"/>
              </p:ext>
            </p:extLst>
          </p:nvPr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Gift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ealth and safety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 Student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 :  Student : Female</a:t>
                      </a:r>
                      <a:endParaRPr lang="en-US" sz="17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tudent : Handicapped</a:t>
                      </a:r>
                      <a:endParaRPr lang="en-US" sz="1700" b="0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Assistance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Gift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Loan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Health and safety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Health</a:t>
                      </a:r>
                      <a:b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</a:b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Safety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~PP56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1" y="8549482"/>
            <a:ext cx="816769" cy="816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464160"/>
              </p:ext>
            </p:extLst>
          </p:nvPr>
        </p:nvGraphicFramePr>
        <p:xfrm>
          <a:off x="228600" y="120347"/>
          <a:ext cx="10530840" cy="11226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Gift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ealth and safety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 Student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 :  Student : Female</a:t>
                      </a:r>
                      <a:endParaRPr lang="en-US" sz="17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S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tudent : Handicapped : 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Hearing</a:t>
                      </a:r>
                      <a:r>
                        <a:rPr lang="en-US" sz="1700" b="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Assistance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Gift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Loan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Health and safety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Health</a:t>
                      </a:r>
                      <a:b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</a:b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Safety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r>
                        <a:rPr kumimoji="0" lang="en-US" sz="19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~PP204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1" y="8738394"/>
            <a:ext cx="892969" cy="892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745401"/>
              </p:ext>
            </p:extLst>
          </p:nvPr>
        </p:nvGraphicFramePr>
        <p:xfrm>
          <a:off x="228600" y="120347"/>
          <a:ext cx="10530840" cy="11226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Gift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ealth and safety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 Student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 :  Student : Female</a:t>
                      </a:r>
                      <a:endParaRPr lang="en-US" sz="17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S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tudent : Handicapped : 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Hearing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 :  Student :</a:t>
                      </a:r>
                      <a:endParaRPr lang="en-US" sz="17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Assistance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Gift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Loan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Health and safety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Health</a:t>
                      </a:r>
                      <a:b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</a:b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Safety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" name="~PP204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1" y="8738394"/>
            <a:ext cx="892969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37737"/>
            <a:ext cx="9753600" cy="1783027"/>
          </a:xfrm>
        </p:spPr>
        <p:txBody>
          <a:bodyPr/>
          <a:lstStyle/>
          <a:p>
            <a:r>
              <a:rPr lang="en-US" smtClean="0"/>
              <a:t>Start of the in-class exercise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2605881"/>
            <a:ext cx="9829800" cy="674030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>
              <a:buNone/>
            </a:pPr>
            <a:r>
              <a:rPr lang="en-US"/>
              <a:t>Semantic factoring is covered in Section 14.2 of </a:t>
            </a:r>
            <a:r>
              <a:rPr lang="en-US" i="1"/>
              <a:t>Organizing Information</a:t>
            </a:r>
          </a:p>
          <a:p>
            <a:pPr>
              <a:buNone/>
            </a:pPr>
            <a:endParaRPr lang="en-US" i="1"/>
          </a:p>
          <a:p>
            <a:r>
              <a:rPr lang="en-US"/>
              <a:t>You should have read </a:t>
            </a:r>
            <a:r>
              <a:rPr lang="en-US"/>
              <a:t>Lecture Notes p. 353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/>
              <a:t>Lecture Notes p. </a:t>
            </a:r>
            <a:r>
              <a:rPr lang="en-US"/>
              <a:t>355- 356 define the task, </a:t>
            </a:r>
            <a:br>
              <a:rPr lang="en-US"/>
            </a:br>
            <a:r>
              <a:rPr lang="en-US"/>
              <a:t>as elaborated in the audio. Start it now.</a:t>
            </a:r>
            <a:endParaRPr lang="en-US"/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/>
              <a:t>Slided 5 – 41 </a:t>
            </a:r>
            <a:r>
              <a:rPr lang="en-US"/>
              <a:t>takeyou </a:t>
            </a:r>
            <a:r>
              <a:rPr lang="en-US"/>
              <a:t>through  Step 1.  Semantic </a:t>
            </a:r>
            <a:r>
              <a:rPr lang="en-US"/>
              <a:t>factoring, </a:t>
            </a:r>
            <a:br>
              <a:rPr lang="en-US"/>
            </a:br>
            <a:r>
              <a:rPr lang="en-US"/>
              <a:t>going through many examples.</a:t>
            </a:r>
            <a:endParaRPr lang="en-US"/>
          </a:p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/>
              <a:t>In </a:t>
            </a:r>
            <a:r>
              <a:rPr lang="en-US"/>
              <a:t>many of </a:t>
            </a:r>
            <a:r>
              <a:rPr lang="en-US"/>
              <a:t>these </a:t>
            </a:r>
            <a:r>
              <a:rPr lang="en-US"/>
              <a:t>slides, the audio starts </a:t>
            </a:r>
            <a:r>
              <a:rPr lang="en-US"/>
              <a:t>automatically.</a:t>
            </a:r>
          </a:p>
          <a:p>
            <a:pPr>
              <a:buNone/>
            </a:pPr>
            <a:endParaRPr lang="en-US"/>
          </a:p>
          <a:p>
            <a:r>
              <a:rPr lang="en-US">
                <a:solidFill>
                  <a:schemeClr val="bg1"/>
                </a:solidFill>
              </a:rPr>
              <a:t>As in previous presentations, give some thought to the problem posed on one slide before turning to the next.</a:t>
            </a:r>
          </a:p>
          <a:p>
            <a:pPr>
              <a:buNone/>
            </a:pPr>
            <a:endParaRPr lang="en-US"/>
          </a:p>
          <a:p>
            <a:endParaRPr lang="en-US" smtClean="0"/>
          </a:p>
          <a:p>
            <a:endParaRPr lang="en-US"/>
          </a:p>
        </p:txBody>
      </p:sp>
      <p:pic>
        <p:nvPicPr>
          <p:cNvPr id="5" name="SlideNew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3000" y="4112674"/>
            <a:ext cx="639763" cy="63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3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196832"/>
              </p:ext>
            </p:extLst>
          </p:nvPr>
        </p:nvGraphicFramePr>
        <p:xfrm>
          <a:off x="228600" y="120347"/>
          <a:ext cx="10530840" cy="11226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Gift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ealth and safety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 Student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 :  Student : Female</a:t>
                      </a:r>
                      <a:endParaRPr lang="en-US" sz="17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S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tudent : Handicapped : 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Student : </a:t>
                      </a:r>
                      <a:r>
                        <a:rPr lang="en-US" sz="1700" b="1" kern="1400" baseline="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  <a:r>
                        <a:rPr lang="en-US" sz="1700" b="0" kern="1400" baseline="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endParaRPr lang="en-US" sz="17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Assistance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Gift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Loan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Health and safety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Health</a:t>
                      </a:r>
                      <a:b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</a:b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Safety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r>
                        <a:rPr lang="en-US" sz="1900" b="1" kern="1400" baseline="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~PP279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924801" y="8583536"/>
            <a:ext cx="969169" cy="969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258867"/>
              </p:ext>
            </p:extLst>
          </p:nvPr>
        </p:nvGraphicFramePr>
        <p:xfrm>
          <a:off x="228600" y="120346"/>
          <a:ext cx="10530840" cy="11226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Gift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ealth and safety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 Student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 :  Student : Female</a:t>
                      </a:r>
                      <a:endParaRPr lang="en-US" sz="17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S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tudent : Handicapped : 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Student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Above average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0" kern="1400" baseline="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7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Assistance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Gift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Loan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Health and safety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Health</a:t>
                      </a:r>
                      <a:b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</a:b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Safety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r>
                        <a:rPr kumimoji="0" lang="en-US" sz="19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r>
                        <a:rPr lang="en-US" sz="19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r>
                        <a:rPr lang="en-US" sz="1900" b="1" kern="1400" baseline="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9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6" name="~PP403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924801" y="8723314"/>
            <a:ext cx="892969" cy="892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0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1691481"/>
            <a:ext cx="800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In Step 2 (lecture file 09.1b) we will</a:t>
            </a:r>
          </a:p>
          <a:p>
            <a:endParaRPr lang="en-US" smtClean="0"/>
          </a:p>
          <a:p>
            <a:r>
              <a:rPr lang="en-US" b="1" smtClean="0">
                <a:solidFill>
                  <a:schemeClr val="bg1"/>
                </a:solidFill>
              </a:rPr>
              <a:t>arrange the </a:t>
            </a:r>
            <a:r>
              <a:rPr lang="en-US" b="1">
                <a:solidFill>
                  <a:schemeClr val="bg1"/>
                </a:solidFill>
              </a:rPr>
              <a:t>elemental concepts into a meaningful </a:t>
            </a:r>
            <a:br>
              <a:rPr lang="en-US" b="1">
                <a:solidFill>
                  <a:schemeClr val="bg1"/>
                </a:solidFill>
              </a:rPr>
            </a:br>
            <a:r>
              <a:rPr lang="en-US" b="1">
                <a:solidFill>
                  <a:schemeClr val="bg1"/>
                </a:solidFill>
              </a:rPr>
              <a:t>"conceptual map" </a:t>
            </a:r>
            <a:r>
              <a:rPr lang="en-US" b="1">
                <a:solidFill>
                  <a:schemeClr val="bg1"/>
                </a:solidFill>
              </a:rPr>
              <a:t>of </a:t>
            </a:r>
            <a:r>
              <a:rPr lang="en-US" b="1" smtClean="0">
                <a:solidFill>
                  <a:schemeClr val="bg1"/>
                </a:solidFill>
              </a:rPr>
              <a:t>education.</a:t>
            </a:r>
            <a:endParaRPr lang="en-US">
              <a:solidFill>
                <a:schemeClr val="bg1"/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60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  <a:cs typeface="+mn-cs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~PP73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77200" y="8515402"/>
            <a:ext cx="877888" cy="877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759607"/>
              </p:ext>
            </p:extLst>
          </p:nvPr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40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~PP213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924800" y="8795621"/>
            <a:ext cx="954088" cy="954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263269"/>
              </p:ext>
            </p:extLst>
          </p:nvPr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+mn-cs"/>
                        </a:rPr>
                        <a:t>School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40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~PP167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0" y="8953244"/>
            <a:ext cx="801688" cy="801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263755"/>
              </p:ext>
            </p:extLst>
          </p:nvPr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</a:t>
                      </a:r>
                      <a:r>
                        <a:rPr lang="en-US" sz="1700" b="0" kern="140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40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~PP259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0" y="8549482"/>
            <a:ext cx="954088" cy="954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649149"/>
              </p:ext>
            </p:extLst>
          </p:nvPr>
        </p:nvGraphicFramePr>
        <p:xfrm>
          <a:off x="228600" y="120347"/>
          <a:ext cx="10530840" cy="105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528522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98163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</a:t>
                      </a:r>
                      <a:endParaRPr lang="en-US" sz="1700" b="0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9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9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" name="SlideNew0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6200" y="8473282"/>
            <a:ext cx="792163" cy="79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6384</TotalTime>
  <Words>990</Words>
  <Application>Microsoft Office PowerPoint</Application>
  <PresentationFormat>Custom</PresentationFormat>
  <Paragraphs>1797</Paragraphs>
  <Slides>42</Slides>
  <Notes>0</Notes>
  <HiddenSlides>0</HiddenSlides>
  <MMClips>38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Office Theme</vt:lpstr>
      <vt:lpstr>7_Default Design</vt:lpstr>
      <vt:lpstr>8_Default Design</vt:lpstr>
      <vt:lpstr>UB LIS 571 Soergel Lecture 9.1   Index Language Structure 1. Conceptual  Step1. Semantic Factoring</vt:lpstr>
      <vt:lpstr>How to use these slides repeated</vt:lpstr>
      <vt:lpstr>Outline</vt:lpstr>
      <vt:lpstr>Start of the in-class exercise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dsoergel</dc:creator>
  <cp:lastModifiedBy>dsoergel</cp:lastModifiedBy>
  <cp:revision>113</cp:revision>
  <dcterms:created xsi:type="dcterms:W3CDTF">2012-03-18T15:07:17Z</dcterms:created>
  <dcterms:modified xsi:type="dcterms:W3CDTF">2016-03-20T09:14:02Z</dcterms:modified>
</cp:coreProperties>
</file>